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62" r:id="rId3"/>
    <p:sldId id="263" r:id="rId4"/>
    <p:sldId id="264" r:id="rId5"/>
    <p:sldId id="265" r:id="rId6"/>
    <p:sldId id="295" r:id="rId7"/>
    <p:sldId id="302" r:id="rId8"/>
    <p:sldId id="266" r:id="rId9"/>
    <p:sldId id="267" r:id="rId10"/>
    <p:sldId id="279" r:id="rId11"/>
    <p:sldId id="282" r:id="rId12"/>
    <p:sldId id="291" r:id="rId13"/>
    <p:sldId id="292" r:id="rId14"/>
    <p:sldId id="293" r:id="rId15"/>
    <p:sldId id="284" r:id="rId16"/>
    <p:sldId id="294" r:id="rId17"/>
    <p:sldId id="277" r:id="rId18"/>
    <p:sldId id="301" r:id="rId19"/>
    <p:sldId id="268" r:id="rId20"/>
    <p:sldId id="296" r:id="rId21"/>
    <p:sldId id="269" r:id="rId22"/>
    <p:sldId id="270" r:id="rId23"/>
    <p:sldId id="271" r:id="rId24"/>
    <p:sldId id="272" r:id="rId25"/>
    <p:sldId id="297" r:id="rId26"/>
    <p:sldId id="273" r:id="rId27"/>
    <p:sldId id="298" r:id="rId28"/>
    <p:sldId id="303" r:id="rId29"/>
    <p:sldId id="299" r:id="rId30"/>
    <p:sldId id="274" r:id="rId31"/>
  </p:sldIdLst>
  <p:sldSz cx="9144000" cy="5143500" type="screen16x9"/>
  <p:notesSz cx="6858000" cy="9144000"/>
  <p:embeddedFontLst>
    <p:embeddedFont>
      <p:font typeface="等线" panose="02010600030101010101" pitchFamily="2" charset="-122"/>
      <p:regular r:id="rId33"/>
      <p:bold r:id="rId34"/>
    </p:embeddedFont>
    <p:embeddedFont>
      <p:font typeface="等线 Light" panose="02010600030101010101" pitchFamily="2" charset="-122"/>
      <p:regular r:id="rId35"/>
    </p:embeddedFont>
    <p:embeddedFont>
      <p:font typeface="隶书" panose="02010509060101010101" pitchFamily="49" charset="-122"/>
      <p:regular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5849"/>
    <a:srgbClr val="4F92FF"/>
    <a:srgbClr val="475B51"/>
    <a:srgbClr val="44E095"/>
    <a:srgbClr val="A8DD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AE743-4810-4B0E-B57A-383AC94DEFD1}" type="datetimeFigureOut">
              <a:rPr lang="zh-CN" altLang="en-US" smtClean="0"/>
              <a:t>2025/6/1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8B3EB-BA14-4C6B-8485-7791565918A5}" type="slidenum">
              <a:rPr lang="zh-CN" altLang="en-US" smtClean="0"/>
              <a:t>‹#›</a:t>
            </a:fld>
            <a:endParaRPr lang="zh-CN" altLang="en-US"/>
          </a:p>
        </p:txBody>
      </p:sp>
    </p:spTree>
    <p:extLst>
      <p:ext uri="{BB962C8B-B14F-4D97-AF65-F5344CB8AC3E}">
        <p14:creationId xmlns:p14="http://schemas.microsoft.com/office/powerpoint/2010/main" val="38598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8C8B3EB-BA14-4C6B-8485-7791565918A5}" type="slidenum">
              <a:rPr lang="zh-CN" altLang="en-US" smtClean="0"/>
              <a:t>2</a:t>
            </a:fld>
            <a:endParaRPr lang="zh-CN" altLang="en-US"/>
          </a:p>
        </p:txBody>
      </p:sp>
    </p:spTree>
    <p:extLst>
      <p:ext uri="{BB962C8B-B14F-4D97-AF65-F5344CB8AC3E}">
        <p14:creationId xmlns:p14="http://schemas.microsoft.com/office/powerpoint/2010/main" val="423381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8C8B3EB-BA14-4C6B-8485-7791565918A5}" type="slidenum">
              <a:rPr lang="zh-CN" altLang="en-US" smtClean="0"/>
              <a:t>21</a:t>
            </a:fld>
            <a:endParaRPr lang="zh-CN" altLang="en-US"/>
          </a:p>
        </p:txBody>
      </p:sp>
    </p:spTree>
    <p:extLst>
      <p:ext uri="{BB962C8B-B14F-4D97-AF65-F5344CB8AC3E}">
        <p14:creationId xmlns:p14="http://schemas.microsoft.com/office/powerpoint/2010/main" val="774159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8C8B3EB-BA14-4C6B-8485-7791565918A5}" type="slidenum">
              <a:rPr lang="zh-CN" altLang="en-US" smtClean="0"/>
              <a:t>26</a:t>
            </a:fld>
            <a:endParaRPr lang="zh-CN" altLang="en-US"/>
          </a:p>
        </p:txBody>
      </p:sp>
    </p:spTree>
    <p:extLst>
      <p:ext uri="{BB962C8B-B14F-4D97-AF65-F5344CB8AC3E}">
        <p14:creationId xmlns:p14="http://schemas.microsoft.com/office/powerpoint/2010/main" val="138671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12A85-852D-8E9E-9F15-74BA75A4B02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53A7256-96B9-28C5-7258-ECF15F70C6C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848B6E5-41CC-B650-8B5A-CB515B05356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B6E3576-883B-2A96-EF75-B34CCB16E029}"/>
              </a:ext>
            </a:extLst>
          </p:cNvPr>
          <p:cNvSpPr>
            <a:spLocks noGrp="1"/>
          </p:cNvSpPr>
          <p:nvPr>
            <p:ph type="sldNum" sz="quarter" idx="5"/>
          </p:nvPr>
        </p:nvSpPr>
        <p:spPr/>
        <p:txBody>
          <a:bodyPr/>
          <a:lstStyle/>
          <a:p>
            <a:fld id="{D8C8B3EB-BA14-4C6B-8485-7791565918A5}" type="slidenum">
              <a:rPr lang="zh-CN" altLang="en-US" smtClean="0"/>
              <a:t>27</a:t>
            </a:fld>
            <a:endParaRPr lang="zh-CN" altLang="en-US"/>
          </a:p>
        </p:txBody>
      </p:sp>
    </p:spTree>
    <p:extLst>
      <p:ext uri="{BB962C8B-B14F-4D97-AF65-F5344CB8AC3E}">
        <p14:creationId xmlns:p14="http://schemas.microsoft.com/office/powerpoint/2010/main" val="16073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00C5E-9EE8-77AA-AA4A-499A93A28F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F9EA1C-BA41-8F48-BBEF-9196E8F0B75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5C6323-294A-9C86-1085-7E4D952CF02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BEFF32E-277F-1E58-003F-1D42CDEA0B05}"/>
              </a:ext>
            </a:extLst>
          </p:cNvPr>
          <p:cNvSpPr>
            <a:spLocks noGrp="1"/>
          </p:cNvSpPr>
          <p:nvPr>
            <p:ph type="sldNum" sz="quarter" idx="5"/>
          </p:nvPr>
        </p:nvSpPr>
        <p:spPr/>
        <p:txBody>
          <a:bodyPr/>
          <a:lstStyle/>
          <a:p>
            <a:fld id="{D8C8B3EB-BA14-4C6B-8485-7791565918A5}" type="slidenum">
              <a:rPr lang="zh-CN" altLang="en-US" smtClean="0"/>
              <a:t>28</a:t>
            </a:fld>
            <a:endParaRPr lang="zh-CN" altLang="en-US"/>
          </a:p>
        </p:txBody>
      </p:sp>
    </p:spTree>
    <p:extLst>
      <p:ext uri="{BB962C8B-B14F-4D97-AF65-F5344CB8AC3E}">
        <p14:creationId xmlns:p14="http://schemas.microsoft.com/office/powerpoint/2010/main" val="38079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5252-4FE5-AD3A-5562-D9D633BC7BC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2AA6471-B650-C47C-3AAC-F866996F15A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B144A38-9F2F-D238-D027-E44DC52BAB0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6F402A0-B3BB-A339-2501-8AABA781D1AC}"/>
              </a:ext>
            </a:extLst>
          </p:cNvPr>
          <p:cNvSpPr>
            <a:spLocks noGrp="1"/>
          </p:cNvSpPr>
          <p:nvPr>
            <p:ph type="sldNum" sz="quarter" idx="5"/>
          </p:nvPr>
        </p:nvSpPr>
        <p:spPr/>
        <p:txBody>
          <a:bodyPr/>
          <a:lstStyle/>
          <a:p>
            <a:fld id="{D8C8B3EB-BA14-4C6B-8485-7791565918A5}" type="slidenum">
              <a:rPr lang="zh-CN" altLang="en-US" smtClean="0"/>
              <a:t>29</a:t>
            </a:fld>
            <a:endParaRPr lang="zh-CN" altLang="en-US"/>
          </a:p>
        </p:txBody>
      </p:sp>
    </p:spTree>
    <p:extLst>
      <p:ext uri="{BB962C8B-B14F-4D97-AF65-F5344CB8AC3E}">
        <p14:creationId xmlns:p14="http://schemas.microsoft.com/office/powerpoint/2010/main" val="104550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6D0023-138F-471B-8184-BBEEABFBDE68}"/>
              </a:ext>
            </a:extLst>
          </p:cNvPr>
          <p:cNvSpPr>
            <a:spLocks noGrp="1"/>
          </p:cNvSpPr>
          <p:nvPr>
            <p:ph type="ctrTitle"/>
          </p:nvPr>
        </p:nvSpPr>
        <p:spPr>
          <a:xfrm>
            <a:off x="1143000" y="841772"/>
            <a:ext cx="6858000" cy="1790700"/>
          </a:xfrm>
        </p:spPr>
        <p:txBody>
          <a:bodyPr anchor="b"/>
          <a:lstStyle>
            <a:lvl1pPr algn="ctr">
              <a:defRPr sz="3375"/>
            </a:lvl1pPr>
          </a:lstStyle>
          <a:p>
            <a:r>
              <a:rPr lang="zh-CN" altLang="en-US"/>
              <a:t>单击此处编辑母版标题样式</a:t>
            </a:r>
          </a:p>
        </p:txBody>
      </p:sp>
      <p:sp>
        <p:nvSpPr>
          <p:cNvPr id="3" name="副标题 2">
            <a:extLst>
              <a:ext uri="{FF2B5EF4-FFF2-40B4-BE49-F238E27FC236}">
                <a16:creationId xmlns:a16="http://schemas.microsoft.com/office/drawing/2014/main" id="{50AFB6F8-AD85-4200-841E-E25C5274F601}"/>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2D94672-0D6F-4E09-9FD4-6695B28C53CE}"/>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5" name="页脚占位符 4">
            <a:extLst>
              <a:ext uri="{FF2B5EF4-FFF2-40B4-BE49-F238E27FC236}">
                <a16:creationId xmlns:a16="http://schemas.microsoft.com/office/drawing/2014/main" id="{B20E1FF1-1F16-4A63-A114-2D0E332AE9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EB0663-CB28-4BF5-8903-52063FD83C67}"/>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2246726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BBC8F4-C44A-4F23-AA64-F71B7CADE05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DD80D7-8A05-4185-8900-CB1896B5465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69BF0-25F2-41F2-BCD4-A39222037653}"/>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5" name="页脚占位符 4">
            <a:extLst>
              <a:ext uri="{FF2B5EF4-FFF2-40B4-BE49-F238E27FC236}">
                <a16:creationId xmlns:a16="http://schemas.microsoft.com/office/drawing/2014/main" id="{E6D289E8-A0C3-4538-9C23-77531DBBD5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40ACBD-0B00-470C-8AD3-E4B00F31E00E}"/>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289784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047614F-6A93-42C0-BE47-20FAE7773860}"/>
              </a:ext>
            </a:extLst>
          </p:cNvPr>
          <p:cNvSpPr>
            <a:spLocks noGrp="1"/>
          </p:cNvSpPr>
          <p:nvPr>
            <p:ph type="title" orient="vert"/>
          </p:nvPr>
        </p:nvSpPr>
        <p:spPr>
          <a:xfrm>
            <a:off x="6543676"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BC8DC9F-FAA1-47F9-8CE1-EE412034B67A}"/>
              </a:ext>
            </a:extLst>
          </p:cNvPr>
          <p:cNvSpPr>
            <a:spLocks noGrp="1"/>
          </p:cNvSpPr>
          <p:nvPr>
            <p:ph type="body" orient="vert" idx="1"/>
          </p:nvPr>
        </p:nvSpPr>
        <p:spPr>
          <a:xfrm>
            <a:off x="628651"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050EC6-1FD1-4471-9FCB-D80831198B7E}"/>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5" name="页脚占位符 4">
            <a:extLst>
              <a:ext uri="{FF2B5EF4-FFF2-40B4-BE49-F238E27FC236}">
                <a16:creationId xmlns:a16="http://schemas.microsoft.com/office/drawing/2014/main" id="{E1E3DB18-E2A7-47D1-BFC3-D7FD05FB1E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05C019-F6C5-44E2-AE46-DC59DBA13C28}"/>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1268962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E83EB0-99DC-418E-AC95-440B7BC402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EB5444D-2318-4ED1-AB60-D918FFDA45B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F1C847-DD3E-42DA-AE32-4AB31D685BF6}"/>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5" name="页脚占位符 4">
            <a:extLst>
              <a:ext uri="{FF2B5EF4-FFF2-40B4-BE49-F238E27FC236}">
                <a16:creationId xmlns:a16="http://schemas.microsoft.com/office/drawing/2014/main" id="{05BAEE57-43AF-42B9-9C74-D04A902055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B207C4-E09D-4290-B129-2FBE8C2FB0B7}"/>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3874486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A7815A-9836-4A2F-99B1-4B404FB2BD46}"/>
              </a:ext>
            </a:extLst>
          </p:cNvPr>
          <p:cNvSpPr>
            <a:spLocks noGrp="1"/>
          </p:cNvSpPr>
          <p:nvPr>
            <p:ph type="title"/>
          </p:nvPr>
        </p:nvSpPr>
        <p:spPr>
          <a:xfrm>
            <a:off x="623888" y="1282305"/>
            <a:ext cx="7886700" cy="2139553"/>
          </a:xfrm>
        </p:spPr>
        <p:txBody>
          <a:bodyPr anchor="b"/>
          <a:lstStyle>
            <a:lvl1pPr>
              <a:defRPr sz="3375"/>
            </a:lvl1pPr>
          </a:lstStyle>
          <a:p>
            <a:r>
              <a:rPr lang="zh-CN" altLang="en-US"/>
              <a:t>单击此处编辑母版标题样式</a:t>
            </a:r>
          </a:p>
        </p:txBody>
      </p:sp>
      <p:sp>
        <p:nvSpPr>
          <p:cNvPr id="3" name="文本占位符 2">
            <a:extLst>
              <a:ext uri="{FF2B5EF4-FFF2-40B4-BE49-F238E27FC236}">
                <a16:creationId xmlns:a16="http://schemas.microsoft.com/office/drawing/2014/main" id="{FAC80AC2-C350-4421-840E-6917B1FDC9E3}"/>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4820595-7020-49D6-905C-2C93FADA7340}"/>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5" name="页脚占位符 4">
            <a:extLst>
              <a:ext uri="{FF2B5EF4-FFF2-40B4-BE49-F238E27FC236}">
                <a16:creationId xmlns:a16="http://schemas.microsoft.com/office/drawing/2014/main" id="{3F2F3A95-19B6-4096-B0D9-C5DE71D3D6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7BE293-6E04-472D-855C-DEC3D19E8E43}"/>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135058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29B2D8-7982-4AED-9333-F22107AE7C2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E9C229-7B89-4A8D-AB68-D96984965966}"/>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CD9C8E-75DA-4ACC-9C79-6AA58955E507}"/>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4306B7F-0C74-4ACF-9210-1C6390AC7FE7}"/>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6" name="页脚占位符 5">
            <a:extLst>
              <a:ext uri="{FF2B5EF4-FFF2-40B4-BE49-F238E27FC236}">
                <a16:creationId xmlns:a16="http://schemas.microsoft.com/office/drawing/2014/main" id="{10B5C255-5733-4009-8E05-0D6F7A7D86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A48A138-9930-470C-BEA2-D138495CB38F}"/>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202751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7CAC6-975C-45EC-8AB7-14EA869BFFB0}"/>
              </a:ext>
            </a:extLst>
          </p:cNvPr>
          <p:cNvSpPr>
            <a:spLocks noGrp="1"/>
          </p:cNvSpPr>
          <p:nvPr>
            <p:ph type="title"/>
          </p:nvPr>
        </p:nvSpPr>
        <p:spPr>
          <a:xfrm>
            <a:off x="629841" y="273845"/>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454B2F3-ED76-4513-A370-6F33FBCBD485}"/>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内容占位符 3">
            <a:extLst>
              <a:ext uri="{FF2B5EF4-FFF2-40B4-BE49-F238E27FC236}">
                <a16:creationId xmlns:a16="http://schemas.microsoft.com/office/drawing/2014/main" id="{ACDE4EAB-456C-4744-AEBE-402D91BAD8FB}"/>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8A98889-986F-41EC-ACFE-F5AD42EA638F}"/>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内容占位符 5">
            <a:extLst>
              <a:ext uri="{FF2B5EF4-FFF2-40B4-BE49-F238E27FC236}">
                <a16:creationId xmlns:a16="http://schemas.microsoft.com/office/drawing/2014/main" id="{D0203019-DB47-48C4-98D1-837A818C3434}"/>
              </a:ext>
            </a:extLst>
          </p:cNvPr>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6B5726F-FDB2-485E-AFA6-98ED789C97D3}"/>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8" name="页脚占位符 7">
            <a:extLst>
              <a:ext uri="{FF2B5EF4-FFF2-40B4-BE49-F238E27FC236}">
                <a16:creationId xmlns:a16="http://schemas.microsoft.com/office/drawing/2014/main" id="{5A6AC897-29D4-464D-8E0B-08776584975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D8AC3FF-D4B3-4E98-BC22-BB74067B1F42}"/>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1464100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639BFE-F012-4770-899E-3453D140B17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B14C910-4685-4393-9B54-B21C359FDE88}"/>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4" name="页脚占位符 3">
            <a:extLst>
              <a:ext uri="{FF2B5EF4-FFF2-40B4-BE49-F238E27FC236}">
                <a16:creationId xmlns:a16="http://schemas.microsoft.com/office/drawing/2014/main" id="{D0D968D3-D27C-47EA-BE50-83DDB62CB3A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D4E1861-C03C-46BE-93FE-7A00ABD40276}"/>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3402477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399110-C899-4CB2-8F16-1EAD3A8CA76E}"/>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3" name="页脚占位符 2">
            <a:extLst>
              <a:ext uri="{FF2B5EF4-FFF2-40B4-BE49-F238E27FC236}">
                <a16:creationId xmlns:a16="http://schemas.microsoft.com/office/drawing/2014/main" id="{0EE3B6DA-C34D-4A6F-AAE6-91BA3F366CE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5911B72-F85E-4C0D-9FE2-AC38EF6CF497}"/>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221852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64551-5BDE-4E69-A3E3-4A10E3ECB77D}"/>
              </a:ext>
            </a:extLst>
          </p:cNvPr>
          <p:cNvSpPr>
            <a:spLocks noGrp="1"/>
          </p:cNvSpPr>
          <p:nvPr>
            <p:ph type="title"/>
          </p:nvPr>
        </p:nvSpPr>
        <p:spPr>
          <a:xfrm>
            <a:off x="629841" y="342900"/>
            <a:ext cx="2949178" cy="1200150"/>
          </a:xfrm>
        </p:spPr>
        <p:txBody>
          <a:bodyPr anchor="b"/>
          <a:lstStyle>
            <a:lvl1pPr>
              <a:defRPr sz="1800"/>
            </a:lvl1pPr>
          </a:lstStyle>
          <a:p>
            <a:r>
              <a:rPr lang="zh-CN" altLang="en-US"/>
              <a:t>单击此处编辑母版标题样式</a:t>
            </a:r>
          </a:p>
        </p:txBody>
      </p:sp>
      <p:sp>
        <p:nvSpPr>
          <p:cNvPr id="3" name="内容占位符 2">
            <a:extLst>
              <a:ext uri="{FF2B5EF4-FFF2-40B4-BE49-F238E27FC236}">
                <a16:creationId xmlns:a16="http://schemas.microsoft.com/office/drawing/2014/main" id="{5E9C2E69-5AFB-4EBD-BCFF-D88FF74C4BC8}"/>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D35F1DC-6CC7-4D33-8E06-CFECCB949BA9}"/>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a:extLst>
              <a:ext uri="{FF2B5EF4-FFF2-40B4-BE49-F238E27FC236}">
                <a16:creationId xmlns:a16="http://schemas.microsoft.com/office/drawing/2014/main" id="{4BACD99D-275A-46C5-B886-474963BD7FBF}"/>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6" name="页脚占位符 5">
            <a:extLst>
              <a:ext uri="{FF2B5EF4-FFF2-40B4-BE49-F238E27FC236}">
                <a16:creationId xmlns:a16="http://schemas.microsoft.com/office/drawing/2014/main" id="{00D32A39-1BC1-4376-845C-DEB48F6EA2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6781B3F-92D3-404A-A70A-CA034C8F4BA7}"/>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87666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43E9A3-6802-46A3-97A0-D1FD23934F12}"/>
              </a:ext>
            </a:extLst>
          </p:cNvPr>
          <p:cNvSpPr>
            <a:spLocks noGrp="1"/>
          </p:cNvSpPr>
          <p:nvPr>
            <p:ph type="title"/>
          </p:nvPr>
        </p:nvSpPr>
        <p:spPr>
          <a:xfrm>
            <a:off x="629841" y="342900"/>
            <a:ext cx="2949178" cy="1200150"/>
          </a:xfrm>
        </p:spPr>
        <p:txBody>
          <a:bodyPr anchor="b"/>
          <a:lstStyle>
            <a:lvl1pPr>
              <a:defRPr sz="1800"/>
            </a:lvl1pPr>
          </a:lstStyle>
          <a:p>
            <a:r>
              <a:rPr lang="zh-CN" altLang="en-US"/>
              <a:t>单击此处编辑母版标题样式</a:t>
            </a:r>
          </a:p>
        </p:txBody>
      </p:sp>
      <p:sp>
        <p:nvSpPr>
          <p:cNvPr id="3" name="图片占位符 2">
            <a:extLst>
              <a:ext uri="{FF2B5EF4-FFF2-40B4-BE49-F238E27FC236}">
                <a16:creationId xmlns:a16="http://schemas.microsoft.com/office/drawing/2014/main" id="{B352090E-F691-468E-B25C-7F58A4C49FA3}"/>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a:extLst>
              <a:ext uri="{FF2B5EF4-FFF2-40B4-BE49-F238E27FC236}">
                <a16:creationId xmlns:a16="http://schemas.microsoft.com/office/drawing/2014/main" id="{179E407C-5813-4863-AE87-6F998EBB9D80}"/>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a:extLst>
              <a:ext uri="{FF2B5EF4-FFF2-40B4-BE49-F238E27FC236}">
                <a16:creationId xmlns:a16="http://schemas.microsoft.com/office/drawing/2014/main" id="{BCCFF5D3-0BFE-47BF-9874-1B33A1034398}"/>
              </a:ext>
            </a:extLst>
          </p:cNvPr>
          <p:cNvSpPr>
            <a:spLocks noGrp="1"/>
          </p:cNvSpPr>
          <p:nvPr>
            <p:ph type="dt" sz="half" idx="10"/>
          </p:nvPr>
        </p:nvSpPr>
        <p:spPr/>
        <p:txBody>
          <a:bodyPr/>
          <a:lstStyle/>
          <a:p>
            <a:fld id="{F68225F8-607C-4128-B077-62F3F8AD268E}" type="datetimeFigureOut">
              <a:rPr lang="zh-CN" altLang="en-US" smtClean="0"/>
              <a:t>2025/6/1</a:t>
            </a:fld>
            <a:endParaRPr lang="zh-CN" altLang="en-US"/>
          </a:p>
        </p:txBody>
      </p:sp>
      <p:sp>
        <p:nvSpPr>
          <p:cNvPr id="6" name="页脚占位符 5">
            <a:extLst>
              <a:ext uri="{FF2B5EF4-FFF2-40B4-BE49-F238E27FC236}">
                <a16:creationId xmlns:a16="http://schemas.microsoft.com/office/drawing/2014/main" id="{0ED8AF3E-0B89-478D-B481-35CE2BC57CC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767802-E9CF-49AA-8131-FF730F2EB16A}"/>
              </a:ext>
            </a:extLst>
          </p:cNvPr>
          <p:cNvSpPr>
            <a:spLocks noGrp="1"/>
          </p:cNvSpPr>
          <p:nvPr>
            <p:ph type="sldNum" sz="quarter" idx="12"/>
          </p:nvPr>
        </p:nvSpPr>
        <p:spPr/>
        <p:txBody>
          <a:body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539875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04B3F11-389C-47AC-86C9-CABFF92DAF40}"/>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E7DD61B-6D29-4AAD-A564-09197575740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D1B3AB8-250B-4B3A-A088-032BD05D10F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F68225F8-607C-4128-B077-62F3F8AD268E}" type="datetimeFigureOut">
              <a:rPr lang="zh-CN" altLang="en-US" smtClean="0"/>
              <a:t>2025/6/1</a:t>
            </a:fld>
            <a:endParaRPr lang="zh-CN" altLang="en-US"/>
          </a:p>
        </p:txBody>
      </p:sp>
      <p:sp>
        <p:nvSpPr>
          <p:cNvPr id="5" name="页脚占位符 4">
            <a:extLst>
              <a:ext uri="{FF2B5EF4-FFF2-40B4-BE49-F238E27FC236}">
                <a16:creationId xmlns:a16="http://schemas.microsoft.com/office/drawing/2014/main" id="{CE249F4F-AD6B-4110-86FA-15A20DF1C2F4}"/>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0FD89AF-7638-4321-B90D-83B58039E912}"/>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6CC5EF45-7E0C-4204-B7C1-774FB39E6D89}" type="slidenum">
              <a:rPr lang="zh-CN" altLang="en-US" smtClean="0"/>
              <a:t>‹#›</a:t>
            </a:fld>
            <a:endParaRPr lang="zh-CN" altLang="en-US"/>
          </a:p>
        </p:txBody>
      </p:sp>
    </p:spTree>
    <p:extLst>
      <p:ext uri="{BB962C8B-B14F-4D97-AF65-F5344CB8AC3E}">
        <p14:creationId xmlns:p14="http://schemas.microsoft.com/office/powerpoint/2010/main" val="1137457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8.png"/><Relationship Id="rId7" Type="http://schemas.openxmlformats.org/officeDocument/2006/relationships/image" Target="../media/image9.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0.png"/><Relationship Id="rId4" Type="http://schemas.openxmlformats.org/officeDocument/2006/relationships/image" Target="../media/image48.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0.png"/><Relationship Id="rId4" Type="http://schemas.openxmlformats.org/officeDocument/2006/relationships/image" Target="../media/image48.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0.png"/><Relationship Id="rId4" Type="http://schemas.openxmlformats.org/officeDocument/2006/relationships/image" Target="../media/image48.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0.png"/><Relationship Id="rId4" Type="http://schemas.openxmlformats.org/officeDocument/2006/relationships/image" Target="../media/image48.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0.png"/><Relationship Id="rId4" Type="http://schemas.openxmlformats.org/officeDocument/2006/relationships/image" Target="../media/image48.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0.png"/><Relationship Id="rId4" Type="http://schemas.openxmlformats.org/officeDocument/2006/relationships/image" Target="../media/image48.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6.png"/><Relationship Id="rId7"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10.png"/><Relationship Id="rId4" Type="http://schemas.openxmlformats.org/officeDocument/2006/relationships/image" Target="../media/image48.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9.png"/><Relationship Id="rId4" Type="http://schemas.openxmlformats.org/officeDocument/2006/relationships/image" Target="../media/image48.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png"/><Relationship Id="rId18" Type="http://schemas.openxmlformats.org/officeDocument/2006/relationships/image" Target="../media/image41.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0.png"/><Relationship Id="rId17" Type="http://schemas.openxmlformats.org/officeDocument/2006/relationships/image" Target="../media/image40.png"/><Relationship Id="rId2" Type="http://schemas.openxmlformats.org/officeDocument/2006/relationships/image" Target="../media/image51.png"/><Relationship Id="rId16" Type="http://schemas.openxmlformats.org/officeDocument/2006/relationships/image" Target="../media/image10.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5" Type="http://schemas.openxmlformats.org/officeDocument/2006/relationships/image" Target="../media/image9.png"/><Relationship Id="rId10" Type="http://schemas.openxmlformats.org/officeDocument/2006/relationships/image" Target="../media/image58.png"/><Relationship Id="rId19" Type="http://schemas.openxmlformats.org/officeDocument/2006/relationships/image" Target="../media/image42.png"/><Relationship Id="rId4" Type="http://schemas.openxmlformats.org/officeDocument/2006/relationships/image" Target="../media/image53.png"/><Relationship Id="rId9" Type="http://schemas.openxmlformats.org/officeDocument/2006/relationships/image" Target="../media/image57.pn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62.png"/><Relationship Id="rId21" Type="http://schemas.openxmlformats.org/officeDocument/2006/relationships/image" Target="../media/image73.png"/><Relationship Id="rId7" Type="http://schemas.openxmlformats.org/officeDocument/2006/relationships/image" Target="../media/image31.png"/><Relationship Id="rId12" Type="http://schemas.openxmlformats.org/officeDocument/2006/relationships/image" Target="../media/image10.png"/><Relationship Id="rId17" Type="http://schemas.openxmlformats.org/officeDocument/2006/relationships/image" Target="../media/image69.png"/><Relationship Id="rId2" Type="http://schemas.openxmlformats.org/officeDocument/2006/relationships/notesSlide" Target="../notesSlides/notesSlide2.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9.png"/><Relationship Id="rId5" Type="http://schemas.openxmlformats.org/officeDocument/2006/relationships/image" Target="../media/image29.png"/><Relationship Id="rId15" Type="http://schemas.openxmlformats.org/officeDocument/2006/relationships/image" Target="../media/image67.png"/><Relationship Id="rId10" Type="http://schemas.openxmlformats.org/officeDocument/2006/relationships/image" Target="../media/image8.png"/><Relationship Id="rId19" Type="http://schemas.openxmlformats.org/officeDocument/2006/relationships/image" Target="../media/image7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7.png"/><Relationship Id="rId3" Type="http://schemas.openxmlformats.org/officeDocument/2006/relationships/image" Target="../media/image2.png"/><Relationship Id="rId21" Type="http://schemas.openxmlformats.org/officeDocument/2006/relationships/image" Target="../media/image1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4.png"/><Relationship Id="rId16" Type="http://schemas.openxmlformats.org/officeDocument/2006/relationships/image" Target="../media/image85.png"/><Relationship Id="rId20"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png"/><Relationship Id="rId4" Type="http://schemas.openxmlformats.org/officeDocument/2006/relationships/image" Target="../media/image29.png"/><Relationship Id="rId9" Type="http://schemas.openxmlformats.org/officeDocument/2006/relationships/image" Target="../media/image78.png"/><Relationship Id="rId14"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9.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8.png"/><Relationship Id="rId5" Type="http://schemas.openxmlformats.org/officeDocument/2006/relationships/image" Target="../media/image89.png"/><Relationship Id="rId10" Type="http://schemas.openxmlformats.org/officeDocument/2006/relationships/image" Target="../media/image7.png"/><Relationship Id="rId4" Type="http://schemas.openxmlformats.org/officeDocument/2006/relationships/image" Target="../media/image88.png"/><Relationship Id="rId9" Type="http://schemas.openxmlformats.org/officeDocument/2006/relationships/image" Target="../media/image91.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png"/><Relationship Id="rId7"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png"/><Relationship Id="rId5" Type="http://schemas.openxmlformats.org/officeDocument/2006/relationships/image" Target="../media/image31.png"/><Relationship Id="rId10" Type="http://schemas.openxmlformats.org/officeDocument/2006/relationships/image" Target="../media/image9.png"/><Relationship Id="rId4" Type="http://schemas.openxmlformats.org/officeDocument/2006/relationships/image" Target="../media/image30.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96.png"/><Relationship Id="rId5" Type="http://schemas.openxmlformats.org/officeDocument/2006/relationships/image" Target="../media/image26.png"/><Relationship Id="rId10" Type="http://schemas.openxmlformats.org/officeDocument/2006/relationships/image" Target="../media/image95.jpg"/><Relationship Id="rId4" Type="http://schemas.openxmlformats.org/officeDocument/2006/relationships/image" Target="../media/image36.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97.png"/><Relationship Id="rId5" Type="http://schemas.openxmlformats.org/officeDocument/2006/relationships/image" Target="../media/image26.png"/><Relationship Id="rId10" Type="http://schemas.openxmlformats.org/officeDocument/2006/relationships/image" Target="../media/image95.jpg"/><Relationship Id="rId4" Type="http://schemas.openxmlformats.org/officeDocument/2006/relationships/image" Target="../media/image36.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6.png"/><Relationship Id="rId10" Type="http://schemas.openxmlformats.org/officeDocument/2006/relationships/image" Target="../media/image10.png"/><Relationship Id="rId4" Type="http://schemas.openxmlformats.org/officeDocument/2006/relationships/image" Target="../media/image29.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3.png"/><Relationship Id="rId10" Type="http://schemas.openxmlformats.org/officeDocument/2006/relationships/image" Target="../media/image10.png"/><Relationship Id="rId4" Type="http://schemas.openxmlformats.org/officeDocument/2006/relationships/image" Target="../media/image22.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0.pn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media/image30.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7.png"/><Relationship Id="rId2" Type="http://schemas.openxmlformats.org/officeDocument/2006/relationships/image" Target="../media/image34.png"/><Relationship Id="rId16" Type="http://schemas.openxmlformats.org/officeDocument/2006/relationships/image" Target="../media/image46.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39.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6.png"/><Relationship Id="rId7"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9.png"/><Relationship Id="rId4" Type="http://schemas.openxmlformats.org/officeDocument/2006/relationships/image" Target="../media/image48.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image-1">
            <a:extLst>
              <a:ext uri="{FF2B5EF4-FFF2-40B4-BE49-F238E27FC236}">
                <a16:creationId xmlns:a16="http://schemas.microsoft.com/office/drawing/2014/main" id="{F630FC79-2E46-4A37-B603-1A8E1261F7B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2">
            <a:extLst>
              <a:ext uri="{FF2B5EF4-FFF2-40B4-BE49-F238E27FC236}">
                <a16:creationId xmlns:a16="http://schemas.microsoft.com/office/drawing/2014/main" id="{A9DCA6A0-E2D9-4627-8B69-2BED178D96A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9" name="image-3">
            <a:extLst>
              <a:ext uri="{FF2B5EF4-FFF2-40B4-BE49-F238E27FC236}">
                <a16:creationId xmlns:a16="http://schemas.microsoft.com/office/drawing/2014/main" id="{EC14B7B6-5213-4F7F-AD25-117CA192955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11" name="image-4">
            <a:extLst>
              <a:ext uri="{FF2B5EF4-FFF2-40B4-BE49-F238E27FC236}">
                <a16:creationId xmlns:a16="http://schemas.microsoft.com/office/drawing/2014/main" id="{F5BE7EA9-3B98-4B58-98E8-792FC1F2D80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9144000" cy="5143501"/>
          </a:xfrm>
          <a:prstGeom prst="rect">
            <a:avLst/>
          </a:prstGeom>
        </p:spPr>
      </p:pic>
      <p:sp>
        <p:nvSpPr>
          <p:cNvPr id="12" name="text-1">
            <a:extLst>
              <a:ext uri="{FF2B5EF4-FFF2-40B4-BE49-F238E27FC236}">
                <a16:creationId xmlns:a16="http://schemas.microsoft.com/office/drawing/2014/main" id="{E5E5693A-C507-4145-B2BE-196FDA8D0ED5}"/>
              </a:ext>
            </a:extLst>
          </p:cNvPr>
          <p:cNvSpPr txBox="1"/>
          <p:nvPr/>
        </p:nvSpPr>
        <p:spPr>
          <a:xfrm>
            <a:off x="2223253" y="3191766"/>
            <a:ext cx="4697489" cy="430887"/>
          </a:xfrm>
          <a:prstGeom prst="rect">
            <a:avLst/>
          </a:prstGeom>
          <a:noFill/>
        </p:spPr>
        <p:txBody>
          <a:bodyPr vert="horz" wrap="square" lIns="0" tIns="0" rIns="0" bIns="0" rtlCol="0" anchor="t">
            <a:spAutoFit/>
          </a:bodyPr>
          <a:lstStyle/>
          <a:p>
            <a:pPr algn="ctr"/>
            <a:endParaRPr lang="zh-CN" altLang="en-US" sz="2800" dirty="0"/>
          </a:p>
        </p:txBody>
      </p:sp>
      <p:sp>
        <p:nvSpPr>
          <p:cNvPr id="15" name="text-4">
            <a:extLst>
              <a:ext uri="{FF2B5EF4-FFF2-40B4-BE49-F238E27FC236}">
                <a16:creationId xmlns:a16="http://schemas.microsoft.com/office/drawing/2014/main" id="{25157460-C87D-4998-AACC-24A1B7532C96}"/>
              </a:ext>
            </a:extLst>
          </p:cNvPr>
          <p:cNvSpPr txBox="1"/>
          <p:nvPr/>
        </p:nvSpPr>
        <p:spPr>
          <a:xfrm>
            <a:off x="1447864" y="2627057"/>
            <a:ext cx="6454519" cy="1444980"/>
          </a:xfrm>
          <a:prstGeom prst="rect">
            <a:avLst/>
          </a:prstGeom>
          <a:noFill/>
        </p:spPr>
        <p:txBody>
          <a:bodyPr vert="horz" lIns="0" tIns="0" rIns="0" bIns="0" rtlCol="0" anchor="t">
            <a:noAutofit/>
          </a:bodyPr>
          <a:lstStyle/>
          <a:p>
            <a:pPr algn="ctr"/>
            <a:r>
              <a:rPr lang="en-US" altLang="zh-CN" sz="3200" b="1" dirty="0">
                <a:solidFill>
                  <a:srgbClr val="FFFFFF"/>
                </a:solidFill>
                <a:latin typeface="Times New Roman" panose="02020603050405020304" pitchFamily="18" charset="0"/>
                <a:cs typeface="Times New Roman" panose="02020603050405020304" pitchFamily="18" charset="0"/>
              </a:rPr>
              <a:t>Improving Interview Skills with the STAR Model</a:t>
            </a:r>
          </a:p>
        </p:txBody>
      </p:sp>
      <p:sp>
        <p:nvSpPr>
          <p:cNvPr id="2" name="文本框 1">
            <a:extLst>
              <a:ext uri="{FF2B5EF4-FFF2-40B4-BE49-F238E27FC236}">
                <a16:creationId xmlns:a16="http://schemas.microsoft.com/office/drawing/2014/main" id="{34255028-C969-FA40-3769-9E1464375CB2}"/>
              </a:ext>
            </a:extLst>
          </p:cNvPr>
          <p:cNvSpPr txBox="1"/>
          <p:nvPr/>
        </p:nvSpPr>
        <p:spPr>
          <a:xfrm>
            <a:off x="1010417" y="814929"/>
            <a:ext cx="7487315" cy="830997"/>
          </a:xfrm>
          <a:prstGeom prst="rect">
            <a:avLst/>
          </a:prstGeom>
          <a:noFill/>
        </p:spPr>
        <p:txBody>
          <a:bodyPr wrap="square" rtlCol="0">
            <a:spAutoFit/>
          </a:bodyPr>
          <a:lstStyle/>
          <a:p>
            <a:pPr algn="ctr"/>
            <a:r>
              <a:rPr lang="en-US" altLang="zh-CN" sz="4800" b="1" dirty="0">
                <a:solidFill>
                  <a:srgbClr val="FFFFFF"/>
                </a:solidFill>
                <a:latin typeface="Times New Roman" panose="02020603050405020304" pitchFamily="18" charset="0"/>
                <a:cs typeface="Times New Roman" panose="02020603050405020304" pitchFamily="18" charset="0"/>
              </a:rPr>
              <a:t>Unit 2 </a:t>
            </a:r>
            <a:r>
              <a:rPr lang="zh-CN" altLang="en-US" sz="4800" b="1" dirty="0">
                <a:solidFill>
                  <a:srgbClr val="FFFFFF"/>
                </a:solidFill>
                <a:latin typeface="Times New Roman" panose="02020603050405020304" pitchFamily="18" charset="0"/>
                <a:cs typeface="Times New Roman" panose="02020603050405020304" pitchFamily="18" charset="0"/>
              </a:rPr>
              <a:t> </a:t>
            </a:r>
            <a:r>
              <a:rPr lang="en-US" altLang="zh-CN" sz="4800" b="1" dirty="0">
                <a:solidFill>
                  <a:srgbClr val="FFFFFF"/>
                </a:solidFill>
                <a:latin typeface="Times New Roman" panose="02020603050405020304" pitchFamily="18" charset="0"/>
                <a:cs typeface="Times New Roman" panose="02020603050405020304" pitchFamily="18" charset="0"/>
              </a:rPr>
              <a:t>Attending</a:t>
            </a:r>
            <a:r>
              <a:rPr lang="zh-CN" altLang="en-US" sz="4800" b="1" dirty="0">
                <a:solidFill>
                  <a:srgbClr val="FFFFFF"/>
                </a:solidFill>
                <a:latin typeface="Times New Roman" panose="02020603050405020304" pitchFamily="18" charset="0"/>
                <a:cs typeface="Times New Roman" panose="02020603050405020304" pitchFamily="18" charset="0"/>
              </a:rPr>
              <a:t> </a:t>
            </a:r>
            <a:r>
              <a:rPr lang="en-US" altLang="zh-CN" sz="4800" b="1" dirty="0">
                <a:solidFill>
                  <a:srgbClr val="FFFFFF"/>
                </a:solidFill>
                <a:latin typeface="Times New Roman" panose="02020603050405020304" pitchFamily="18" charset="0"/>
                <a:cs typeface="Times New Roman" panose="02020603050405020304" pitchFamily="18" charset="0"/>
              </a:rPr>
              <a:t>Interview</a:t>
            </a:r>
            <a:endParaRPr lang="zh-CN" altLang="en-US" sz="4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974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C6E2C-0D42-9A6F-84FD-A5388F28EEEB}"/>
            </a:ext>
          </a:extLst>
        </p:cNvPr>
        <p:cNvGrpSpPr/>
        <p:nvPr/>
      </p:nvGrpSpPr>
      <p:grpSpPr>
        <a:xfrm>
          <a:off x="0" y="0"/>
          <a:ext cx="0" cy="0"/>
          <a:chOff x="0" y="0"/>
          <a:chExt cx="0" cy="0"/>
        </a:xfrm>
      </p:grpSpPr>
      <p:pic>
        <p:nvPicPr>
          <p:cNvPr id="11" name="other-47">
            <a:extLst>
              <a:ext uri="{FF2B5EF4-FFF2-40B4-BE49-F238E27FC236}">
                <a16:creationId xmlns:a16="http://schemas.microsoft.com/office/drawing/2014/main" id="{03DA791E-FBF7-D009-E3D3-7CB73B8C8B5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74D295A6-DF99-A03C-091C-3D6D82E8E7B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E330C0E6-FE90-7F34-295E-F06E42FFDE87}"/>
              </a:ext>
            </a:extLst>
          </p:cNvPr>
          <p:cNvSpPr txBox="1"/>
          <p:nvPr/>
        </p:nvSpPr>
        <p:spPr>
          <a:xfrm>
            <a:off x="822862" y="122628"/>
            <a:ext cx="4174014" cy="492443"/>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38"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The STAR Model</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text-69">
            <a:extLst>
              <a:ext uri="{FF2B5EF4-FFF2-40B4-BE49-F238E27FC236}">
                <a16:creationId xmlns:a16="http://schemas.microsoft.com/office/drawing/2014/main" id="{42813A85-541D-D808-46CC-C5DEED8C9551}"/>
              </a:ext>
            </a:extLst>
          </p:cNvPr>
          <p:cNvSpPr txBox="1"/>
          <p:nvPr/>
        </p:nvSpPr>
        <p:spPr>
          <a:xfrm>
            <a:off x="4061045" y="2178878"/>
            <a:ext cx="800302"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71">
            <a:extLst>
              <a:ext uri="{FF2B5EF4-FFF2-40B4-BE49-F238E27FC236}">
                <a16:creationId xmlns:a16="http://schemas.microsoft.com/office/drawing/2014/main" id="{D03E0F3F-F960-51CB-1D6E-3B2CE28B55DE}"/>
              </a:ext>
            </a:extLst>
          </p:cNvPr>
          <p:cNvSpPr txBox="1"/>
          <p:nvPr/>
        </p:nvSpPr>
        <p:spPr>
          <a:xfrm>
            <a:off x="6164613" y="2975897"/>
            <a:ext cx="1510313" cy="623248"/>
          </a:xfrm>
          <a:prstGeom prst="rect">
            <a:avLst/>
          </a:prstGeom>
          <a:noFill/>
        </p:spPr>
        <p:txBody>
          <a:bodyPr vert="horz"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0" name="other-49">
            <a:extLst>
              <a:ext uri="{FF2B5EF4-FFF2-40B4-BE49-F238E27FC236}">
                <a16:creationId xmlns:a16="http://schemas.microsoft.com/office/drawing/2014/main" id="{07FA4570-14E7-0627-1EE8-B2BB8DCC991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56BBD692-6E73-B684-DBC3-D02B002CA41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8E61F8D3-2CB9-CEB7-43C9-32952122232A}"/>
              </a:ext>
            </a:extLst>
          </p:cNvPr>
          <p:cNvSpPr txBox="1"/>
          <p:nvPr/>
        </p:nvSpPr>
        <p:spPr>
          <a:xfrm>
            <a:off x="485225" y="1099746"/>
            <a:ext cx="306444"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dirty="0">
                <a:ln>
                  <a:noFill/>
                </a:ln>
                <a:solidFill>
                  <a:srgbClr val="446CB3"/>
                </a:solidFill>
                <a:effectLst/>
                <a:uLnTx/>
                <a:uFillTx/>
                <a:latin typeface="Times New Roman" panose="02020603050405020304" pitchFamily="18" charset="0"/>
                <a:ea typeface="等线" panose="02010600030101010101" pitchFamily="2" charset="-122"/>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7" name="other-52">
            <a:extLst>
              <a:ext uri="{FF2B5EF4-FFF2-40B4-BE49-F238E27FC236}">
                <a16:creationId xmlns:a16="http://schemas.microsoft.com/office/drawing/2014/main" id="{EA726C21-9AA4-147F-DD82-722AC3C557D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F65668A7-9DF3-2D8E-9019-F0175D2E0FC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D699AD36-34F9-4F32-F324-FC09C1C822FA}"/>
              </a:ext>
            </a:extLst>
          </p:cNvPr>
          <p:cNvSpPr txBox="1"/>
          <p:nvPr/>
        </p:nvSpPr>
        <p:spPr>
          <a:xfrm rot="3000">
            <a:off x="457716" y="2143405"/>
            <a:ext cx="33035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4" name="other-55">
            <a:extLst>
              <a:ext uri="{FF2B5EF4-FFF2-40B4-BE49-F238E27FC236}">
                <a16:creationId xmlns:a16="http://schemas.microsoft.com/office/drawing/2014/main" id="{43F4E4AC-B4B0-EC0B-94D8-171B3DACD3C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B6F77027-708D-937D-0F1D-9F3731ED397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5FB6F2D7-6DBA-0B8C-9839-80A575F3EF61}"/>
              </a:ext>
            </a:extLst>
          </p:cNvPr>
          <p:cNvSpPr txBox="1"/>
          <p:nvPr/>
        </p:nvSpPr>
        <p:spPr>
          <a:xfrm>
            <a:off x="443785" y="3223855"/>
            <a:ext cx="379077"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1" name="other-58">
            <a:extLst>
              <a:ext uri="{FF2B5EF4-FFF2-40B4-BE49-F238E27FC236}">
                <a16:creationId xmlns:a16="http://schemas.microsoft.com/office/drawing/2014/main" id="{69E7B313-BD01-B1FB-BE00-113DCE3245B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95D38BA5-9362-5627-7515-A01C04596A4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E9A57B96-8FCC-D8DB-FF86-9755D7DDB5A9}"/>
              </a:ext>
            </a:extLst>
          </p:cNvPr>
          <p:cNvSpPr txBox="1"/>
          <p:nvPr/>
        </p:nvSpPr>
        <p:spPr>
          <a:xfrm>
            <a:off x="471336" y="4286620"/>
            <a:ext cx="35494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text-77">
            <a:extLst>
              <a:ext uri="{FF2B5EF4-FFF2-40B4-BE49-F238E27FC236}">
                <a16:creationId xmlns:a16="http://schemas.microsoft.com/office/drawing/2014/main" id="{1D544DA1-C28F-7FBE-4B2C-D76527247722}"/>
              </a:ext>
            </a:extLst>
          </p:cNvPr>
          <p:cNvSpPr txBox="1"/>
          <p:nvPr/>
        </p:nvSpPr>
        <p:spPr>
          <a:xfrm>
            <a:off x="5038550" y="846731"/>
            <a:ext cx="1567843"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text-79">
            <a:extLst>
              <a:ext uri="{FF2B5EF4-FFF2-40B4-BE49-F238E27FC236}">
                <a16:creationId xmlns:a16="http://schemas.microsoft.com/office/drawing/2014/main" id="{2BCE350F-F464-7552-C461-F4D04ADACE66}"/>
              </a:ext>
            </a:extLst>
          </p:cNvPr>
          <p:cNvSpPr txBox="1"/>
          <p:nvPr/>
        </p:nvSpPr>
        <p:spPr>
          <a:xfrm>
            <a:off x="3746188" y="4273159"/>
            <a:ext cx="1129541"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80">
            <a:extLst>
              <a:ext uri="{FF2B5EF4-FFF2-40B4-BE49-F238E27FC236}">
                <a16:creationId xmlns:a16="http://schemas.microsoft.com/office/drawing/2014/main" id="{8B1D5364-F1BF-AC5A-C720-7BABA79B3FEF}"/>
              </a:ext>
            </a:extLst>
          </p:cNvPr>
          <p:cNvSpPr txBox="1"/>
          <p:nvPr/>
        </p:nvSpPr>
        <p:spPr>
          <a:xfrm>
            <a:off x="1247741" y="727025"/>
            <a:ext cx="7255976" cy="967224"/>
          </a:xfrm>
          <a:prstGeom prst="rect">
            <a:avLst/>
          </a:prstGeom>
          <a:noFill/>
        </p:spPr>
        <p:txBody>
          <a:bodyPr vert="horz" lIns="0" tIns="0" rIns="0" bIns="0" rtlCol="0" anchor="t">
            <a:noAutofit/>
          </a:bodyPr>
          <a:lstStyle/>
          <a:p>
            <a:pPr lvl="0">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When I was learning </a:t>
            </a:r>
            <a:r>
              <a:rPr lang="en-US" altLang="zh-CN" sz="2325" b="1" noProof="0" dirty="0">
                <a:solidFill>
                  <a:srgbClr val="0053A3"/>
                </a:solidFill>
                <a:latin typeface="Times New Roman" panose="02020603050405020304" pitchFamily="18" charset="0"/>
                <a:ea typeface="等线" panose="02010600030101010101" pitchFamily="2" charset="-122"/>
              </a:rPr>
              <a:t>________________</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class in university, I faced</a:t>
            </a:r>
            <a:r>
              <a:rPr lang="en-US" altLang="zh-CN" sz="2325" b="1" dirty="0">
                <a:solidFill>
                  <a:srgbClr val="0053A3"/>
                </a:solidFill>
                <a:latin typeface="Times New Roman" panose="02020603050405020304" pitchFamily="18" charset="0"/>
              </a:rPr>
              <a:t> ________________________________</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7" name="image-88">
            <a:extLst>
              <a:ext uri="{FF2B5EF4-FFF2-40B4-BE49-F238E27FC236}">
                <a16:creationId xmlns:a16="http://schemas.microsoft.com/office/drawing/2014/main" id="{4A0E2B84-CB43-412E-8B23-F48225962AA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88444" y="154874"/>
            <a:ext cx="282892" cy="428625"/>
          </a:xfrm>
          <a:prstGeom prst="rect">
            <a:avLst/>
          </a:prstGeom>
        </p:spPr>
      </p:pic>
      <p:pic>
        <p:nvPicPr>
          <p:cNvPr id="8" name="image-90">
            <a:extLst>
              <a:ext uri="{FF2B5EF4-FFF2-40B4-BE49-F238E27FC236}">
                <a16:creationId xmlns:a16="http://schemas.microsoft.com/office/drawing/2014/main" id="{181289D8-C14B-4471-95CE-00F5CF9044D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58802" y="154874"/>
            <a:ext cx="282892" cy="428625"/>
          </a:xfrm>
          <a:prstGeom prst="rect">
            <a:avLst/>
          </a:prstGeom>
        </p:spPr>
      </p:pic>
      <p:pic>
        <p:nvPicPr>
          <p:cNvPr id="9" name="image-72">
            <a:extLst>
              <a:ext uri="{FF2B5EF4-FFF2-40B4-BE49-F238E27FC236}">
                <a16:creationId xmlns:a16="http://schemas.microsoft.com/office/drawing/2014/main" id="{339C179C-D69F-4D97-B8BC-C1F8010F0C7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81378" y="142155"/>
            <a:ext cx="303847" cy="453390"/>
          </a:xfrm>
          <a:prstGeom prst="rect">
            <a:avLst/>
          </a:prstGeom>
        </p:spPr>
      </p:pic>
      <p:pic>
        <p:nvPicPr>
          <p:cNvPr id="10" name="image-74">
            <a:extLst>
              <a:ext uri="{FF2B5EF4-FFF2-40B4-BE49-F238E27FC236}">
                <a16:creationId xmlns:a16="http://schemas.microsoft.com/office/drawing/2014/main" id="{31048F7C-01EA-4E5A-A023-0A633E8A60E5}"/>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57750" y="142155"/>
            <a:ext cx="303847" cy="453390"/>
          </a:xfrm>
          <a:prstGeom prst="rect">
            <a:avLst/>
          </a:prstGeom>
        </p:spPr>
      </p:pic>
    </p:spTree>
    <p:extLst>
      <p:ext uri="{BB962C8B-B14F-4D97-AF65-F5344CB8AC3E}">
        <p14:creationId xmlns:p14="http://schemas.microsoft.com/office/powerpoint/2010/main" val="263748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8F83-19D4-0F05-4BCF-CB2DD7A73957}"/>
            </a:ext>
          </a:extLst>
        </p:cNvPr>
        <p:cNvGrpSpPr/>
        <p:nvPr/>
      </p:nvGrpSpPr>
      <p:grpSpPr>
        <a:xfrm>
          <a:off x="0" y="0"/>
          <a:ext cx="0" cy="0"/>
          <a:chOff x="0" y="0"/>
          <a:chExt cx="0" cy="0"/>
        </a:xfrm>
      </p:grpSpPr>
      <p:pic>
        <p:nvPicPr>
          <p:cNvPr id="5" name="other-44">
            <a:extLst>
              <a:ext uri="{FF2B5EF4-FFF2-40B4-BE49-F238E27FC236}">
                <a16:creationId xmlns:a16="http://schemas.microsoft.com/office/drawing/2014/main" id="{51981EB7-E394-9400-D9EB-165A5CCB5C69}"/>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8441"/>
            <a:ext cx="9143196" cy="5135059"/>
          </a:xfrm>
          <a:prstGeom prst="rect">
            <a:avLst/>
          </a:prstGeom>
        </p:spPr>
      </p:pic>
      <p:pic>
        <p:nvPicPr>
          <p:cNvPr id="11" name="other-47">
            <a:extLst>
              <a:ext uri="{FF2B5EF4-FFF2-40B4-BE49-F238E27FC236}">
                <a16:creationId xmlns:a16="http://schemas.microsoft.com/office/drawing/2014/main" id="{FFE88F4C-5D94-E024-BEE1-FAC7F11C24B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33DFC92F-F40A-632A-44E8-79FFE06E155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58D1B612-1157-DA62-0A60-C29030358BFF}"/>
              </a:ext>
            </a:extLst>
          </p:cNvPr>
          <p:cNvSpPr txBox="1"/>
          <p:nvPr/>
        </p:nvSpPr>
        <p:spPr>
          <a:xfrm>
            <a:off x="822862" y="81538"/>
            <a:ext cx="4174014" cy="492443"/>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38"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The STAR Model</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text-69">
            <a:extLst>
              <a:ext uri="{FF2B5EF4-FFF2-40B4-BE49-F238E27FC236}">
                <a16:creationId xmlns:a16="http://schemas.microsoft.com/office/drawing/2014/main" id="{7462A00B-7C79-B32E-5BD3-9828E836E2B0}"/>
              </a:ext>
            </a:extLst>
          </p:cNvPr>
          <p:cNvSpPr txBox="1"/>
          <p:nvPr/>
        </p:nvSpPr>
        <p:spPr>
          <a:xfrm>
            <a:off x="4061045" y="2178878"/>
            <a:ext cx="800302"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71">
            <a:extLst>
              <a:ext uri="{FF2B5EF4-FFF2-40B4-BE49-F238E27FC236}">
                <a16:creationId xmlns:a16="http://schemas.microsoft.com/office/drawing/2014/main" id="{8FB07473-48EB-BBDC-D568-81B289DA17E1}"/>
              </a:ext>
            </a:extLst>
          </p:cNvPr>
          <p:cNvSpPr txBox="1"/>
          <p:nvPr/>
        </p:nvSpPr>
        <p:spPr>
          <a:xfrm>
            <a:off x="6164613" y="2975897"/>
            <a:ext cx="1510313" cy="623248"/>
          </a:xfrm>
          <a:prstGeom prst="rect">
            <a:avLst/>
          </a:prstGeom>
          <a:noFill/>
        </p:spPr>
        <p:txBody>
          <a:bodyPr vert="horz"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0" name="other-49">
            <a:extLst>
              <a:ext uri="{FF2B5EF4-FFF2-40B4-BE49-F238E27FC236}">
                <a16:creationId xmlns:a16="http://schemas.microsoft.com/office/drawing/2014/main" id="{678E5D64-93FE-6285-9ECA-6A2D7708380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B75157CE-FEA0-BB63-B250-24CEB330FE6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CAF110DB-8649-874D-1826-60DD3CBCBE45}"/>
              </a:ext>
            </a:extLst>
          </p:cNvPr>
          <p:cNvSpPr txBox="1"/>
          <p:nvPr/>
        </p:nvSpPr>
        <p:spPr>
          <a:xfrm>
            <a:off x="485225" y="1099746"/>
            <a:ext cx="306444"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dirty="0">
                <a:ln>
                  <a:noFill/>
                </a:ln>
                <a:solidFill>
                  <a:srgbClr val="446CB3"/>
                </a:solidFill>
                <a:effectLst/>
                <a:uLnTx/>
                <a:uFillTx/>
                <a:latin typeface="Times New Roman" panose="02020603050405020304" pitchFamily="18" charset="0"/>
                <a:ea typeface="等线" panose="02010600030101010101" pitchFamily="2" charset="-122"/>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7" name="other-52">
            <a:extLst>
              <a:ext uri="{FF2B5EF4-FFF2-40B4-BE49-F238E27FC236}">
                <a16:creationId xmlns:a16="http://schemas.microsoft.com/office/drawing/2014/main" id="{AC4B1A8F-4278-198F-9095-7B360C77BB0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297B83E3-04D8-5CAB-AEE5-062D0A30B4E3}"/>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FF313B7C-3E40-6644-0670-130EBDE01FAA}"/>
              </a:ext>
            </a:extLst>
          </p:cNvPr>
          <p:cNvSpPr txBox="1"/>
          <p:nvPr/>
        </p:nvSpPr>
        <p:spPr>
          <a:xfrm rot="3000">
            <a:off x="457716" y="2143405"/>
            <a:ext cx="33035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4" name="other-55">
            <a:extLst>
              <a:ext uri="{FF2B5EF4-FFF2-40B4-BE49-F238E27FC236}">
                <a16:creationId xmlns:a16="http://schemas.microsoft.com/office/drawing/2014/main" id="{D7DC33E9-B133-C9D6-3755-8E233BE5587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171D06EC-3B26-2D1F-30DC-A08B08AF86F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C8A7D869-107C-ADB0-F5FF-8EDF01643049}"/>
              </a:ext>
            </a:extLst>
          </p:cNvPr>
          <p:cNvSpPr txBox="1"/>
          <p:nvPr/>
        </p:nvSpPr>
        <p:spPr>
          <a:xfrm>
            <a:off x="443785" y="3223855"/>
            <a:ext cx="379077"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1" name="other-58">
            <a:extLst>
              <a:ext uri="{FF2B5EF4-FFF2-40B4-BE49-F238E27FC236}">
                <a16:creationId xmlns:a16="http://schemas.microsoft.com/office/drawing/2014/main" id="{AE61CEBC-B9AC-785E-DE24-E0E7C6CBA1A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60E0F019-C30C-61EF-E17A-F8CD1B00143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9DB30121-B9C9-D895-EC43-7E3D743DB3EA}"/>
              </a:ext>
            </a:extLst>
          </p:cNvPr>
          <p:cNvSpPr txBox="1"/>
          <p:nvPr/>
        </p:nvSpPr>
        <p:spPr>
          <a:xfrm>
            <a:off x="471336" y="4286620"/>
            <a:ext cx="35494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text-77">
            <a:extLst>
              <a:ext uri="{FF2B5EF4-FFF2-40B4-BE49-F238E27FC236}">
                <a16:creationId xmlns:a16="http://schemas.microsoft.com/office/drawing/2014/main" id="{73DA624C-9620-37E4-1E5B-F72636C45E58}"/>
              </a:ext>
            </a:extLst>
          </p:cNvPr>
          <p:cNvSpPr txBox="1"/>
          <p:nvPr/>
        </p:nvSpPr>
        <p:spPr>
          <a:xfrm>
            <a:off x="5038550" y="846731"/>
            <a:ext cx="1567843"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text-79">
            <a:extLst>
              <a:ext uri="{FF2B5EF4-FFF2-40B4-BE49-F238E27FC236}">
                <a16:creationId xmlns:a16="http://schemas.microsoft.com/office/drawing/2014/main" id="{E7C24AEF-56C2-1F90-6814-9355E21A9C10}"/>
              </a:ext>
            </a:extLst>
          </p:cNvPr>
          <p:cNvSpPr txBox="1"/>
          <p:nvPr/>
        </p:nvSpPr>
        <p:spPr>
          <a:xfrm>
            <a:off x="3746188" y="4273159"/>
            <a:ext cx="1129541"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80">
            <a:extLst>
              <a:ext uri="{FF2B5EF4-FFF2-40B4-BE49-F238E27FC236}">
                <a16:creationId xmlns:a16="http://schemas.microsoft.com/office/drawing/2014/main" id="{F8E19F94-0468-2467-1918-2F050D7CE222}"/>
              </a:ext>
            </a:extLst>
          </p:cNvPr>
          <p:cNvSpPr txBox="1"/>
          <p:nvPr/>
        </p:nvSpPr>
        <p:spPr>
          <a:xfrm>
            <a:off x="1247741" y="727024"/>
            <a:ext cx="7270617" cy="1065679"/>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When I was learning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Marketing Strategy</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class in university, I faced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 tight deadline while designing a campaign for a mock product with my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8" name="image-88">
            <a:extLst>
              <a:ext uri="{FF2B5EF4-FFF2-40B4-BE49-F238E27FC236}">
                <a16:creationId xmlns:a16="http://schemas.microsoft.com/office/drawing/2014/main" id="{4A0E2B84-CB43-412E-8B23-F48225962AA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56045" y="120340"/>
            <a:ext cx="282892" cy="428625"/>
          </a:xfrm>
          <a:prstGeom prst="rect">
            <a:avLst/>
          </a:prstGeom>
        </p:spPr>
      </p:pic>
      <p:pic>
        <p:nvPicPr>
          <p:cNvPr id="9" name="image-90">
            <a:extLst>
              <a:ext uri="{FF2B5EF4-FFF2-40B4-BE49-F238E27FC236}">
                <a16:creationId xmlns:a16="http://schemas.microsoft.com/office/drawing/2014/main" id="{181289D8-C14B-4471-95CE-00F5CF9044D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6403" y="120340"/>
            <a:ext cx="282892" cy="428625"/>
          </a:xfrm>
          <a:prstGeom prst="rect">
            <a:avLst/>
          </a:prstGeom>
        </p:spPr>
      </p:pic>
      <p:pic>
        <p:nvPicPr>
          <p:cNvPr id="15" name="image-72">
            <a:extLst>
              <a:ext uri="{FF2B5EF4-FFF2-40B4-BE49-F238E27FC236}">
                <a16:creationId xmlns:a16="http://schemas.microsoft.com/office/drawing/2014/main" id="{339C179C-D69F-4D97-B8BC-C1F8010F0C7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37123" y="104918"/>
            <a:ext cx="303847" cy="453390"/>
          </a:xfrm>
          <a:prstGeom prst="rect">
            <a:avLst/>
          </a:prstGeom>
        </p:spPr>
      </p:pic>
      <p:pic>
        <p:nvPicPr>
          <p:cNvPr id="17" name="image-74">
            <a:extLst>
              <a:ext uri="{FF2B5EF4-FFF2-40B4-BE49-F238E27FC236}">
                <a16:creationId xmlns:a16="http://schemas.microsoft.com/office/drawing/2014/main" id="{31048F7C-01EA-4E5A-A023-0A633E8A60E5}"/>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17305" y="104918"/>
            <a:ext cx="303847" cy="453390"/>
          </a:xfrm>
          <a:prstGeom prst="rect">
            <a:avLst/>
          </a:prstGeom>
        </p:spPr>
      </p:pic>
      <p:pic>
        <p:nvPicPr>
          <p:cNvPr id="19" name="image-72">
            <a:extLst>
              <a:ext uri="{FF2B5EF4-FFF2-40B4-BE49-F238E27FC236}">
                <a16:creationId xmlns:a16="http://schemas.microsoft.com/office/drawing/2014/main" id="{339C179C-D69F-4D97-B8BC-C1F8010F0C7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37123" y="104860"/>
            <a:ext cx="303847" cy="453390"/>
          </a:xfrm>
          <a:prstGeom prst="rect">
            <a:avLst/>
          </a:prstGeom>
        </p:spPr>
      </p:pic>
      <p:pic>
        <p:nvPicPr>
          <p:cNvPr id="21" name="image-74">
            <a:extLst>
              <a:ext uri="{FF2B5EF4-FFF2-40B4-BE49-F238E27FC236}">
                <a16:creationId xmlns:a16="http://schemas.microsoft.com/office/drawing/2014/main" id="{31048F7C-01EA-4E5A-A023-0A633E8A60E5}"/>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17305" y="104860"/>
            <a:ext cx="303847" cy="453390"/>
          </a:xfrm>
          <a:prstGeom prst="rect">
            <a:avLst/>
          </a:prstGeom>
        </p:spPr>
      </p:pic>
      <p:sp>
        <p:nvSpPr>
          <p:cNvPr id="4" name="text-68">
            <a:extLst>
              <a:ext uri="{FF2B5EF4-FFF2-40B4-BE49-F238E27FC236}">
                <a16:creationId xmlns:a16="http://schemas.microsoft.com/office/drawing/2014/main" id="{93935180-469C-FAA1-7256-029E69E0F1C0}"/>
              </a:ext>
            </a:extLst>
          </p:cNvPr>
          <p:cNvSpPr txBox="1"/>
          <p:nvPr/>
        </p:nvSpPr>
        <p:spPr>
          <a:xfrm>
            <a:off x="1247741" y="2197267"/>
            <a:ext cx="5423988" cy="312390"/>
          </a:xfrm>
          <a:prstGeom prst="rect">
            <a:avLst/>
          </a:prstGeom>
          <a:noFill/>
        </p:spPr>
        <p:txBody>
          <a:bodyPr vert="horz" lIns="0" tIns="0" rIns="0" bIns="0" rtlCol="0" anchor="t">
            <a:noAutofit/>
          </a:bodyPr>
          <a:lstStyle/>
          <a:p>
            <a:r>
              <a:rPr lang="en-US" altLang="zh-CN" sz="2250" dirty="0">
                <a:solidFill>
                  <a:srgbClr val="000000"/>
                </a:solidFill>
                <a:latin typeface="Times New Roman" panose="02020603050405020304" pitchFamily="18" charset="0"/>
              </a:rPr>
              <a:t>Briefly explain the TASK you had to complete.</a:t>
            </a:r>
          </a:p>
          <a:p>
            <a:endParaRPr lang="zh-CN" altLang="en-US" dirty="0"/>
          </a:p>
        </p:txBody>
      </p:sp>
      <p:sp>
        <p:nvSpPr>
          <p:cNvPr id="6" name="text-69">
            <a:extLst>
              <a:ext uri="{FF2B5EF4-FFF2-40B4-BE49-F238E27FC236}">
                <a16:creationId xmlns:a16="http://schemas.microsoft.com/office/drawing/2014/main" id="{5D66E025-50C8-95AC-0155-8FB946E0173C}"/>
              </a:ext>
            </a:extLst>
          </p:cNvPr>
          <p:cNvSpPr txBox="1"/>
          <p:nvPr/>
        </p:nvSpPr>
        <p:spPr>
          <a:xfrm>
            <a:off x="3446626" y="2181039"/>
            <a:ext cx="757486" cy="400280"/>
          </a:xfrm>
          <a:prstGeom prst="rect">
            <a:avLst/>
          </a:prstGeom>
          <a:solidFill>
            <a:schemeClr val="accent6"/>
          </a:solidFill>
        </p:spPr>
        <p:txBody>
          <a:bodyPr vert="horz" lIns="0" tIns="0" rIns="0" bIns="0" rtlCol="0" anchor="t">
            <a:noAutofit/>
          </a:bodyPr>
          <a:lstStyle/>
          <a:p>
            <a:r>
              <a:rPr lang="en-US" altLang="zh-CN" sz="2250" u="sng" dirty="0">
                <a:solidFill>
                  <a:srgbClr val="FFFFFF"/>
                </a:solidFill>
                <a:latin typeface="Times New Roman" panose="02020603050405020304" pitchFamily="18" charset="0"/>
              </a:rPr>
              <a:t>TASK</a:t>
            </a:r>
          </a:p>
          <a:p>
            <a:endParaRPr lang="zh-CN" altLang="en-US" dirty="0"/>
          </a:p>
        </p:txBody>
      </p:sp>
    </p:spTree>
    <p:extLst>
      <p:ext uri="{BB962C8B-B14F-4D97-AF65-F5344CB8AC3E}">
        <p14:creationId xmlns:p14="http://schemas.microsoft.com/office/powerpoint/2010/main" val="121640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E9ECA-33C1-0530-97F4-AEE69268D701}"/>
            </a:ext>
          </a:extLst>
        </p:cNvPr>
        <p:cNvGrpSpPr/>
        <p:nvPr/>
      </p:nvGrpSpPr>
      <p:grpSpPr>
        <a:xfrm>
          <a:off x="0" y="0"/>
          <a:ext cx="0" cy="0"/>
          <a:chOff x="0" y="0"/>
          <a:chExt cx="0" cy="0"/>
        </a:xfrm>
      </p:grpSpPr>
      <p:pic>
        <p:nvPicPr>
          <p:cNvPr id="5" name="other-44">
            <a:extLst>
              <a:ext uri="{FF2B5EF4-FFF2-40B4-BE49-F238E27FC236}">
                <a16:creationId xmlns:a16="http://schemas.microsoft.com/office/drawing/2014/main" id="{F58D4850-D660-B5CE-5C48-EB5CB1CE7C9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8441"/>
            <a:ext cx="9143196" cy="5135059"/>
          </a:xfrm>
          <a:prstGeom prst="rect">
            <a:avLst/>
          </a:prstGeom>
        </p:spPr>
      </p:pic>
      <p:pic>
        <p:nvPicPr>
          <p:cNvPr id="11" name="other-47">
            <a:extLst>
              <a:ext uri="{FF2B5EF4-FFF2-40B4-BE49-F238E27FC236}">
                <a16:creationId xmlns:a16="http://schemas.microsoft.com/office/drawing/2014/main" id="{28838A68-0713-288B-A41D-E4B984E4D89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B91C1AD9-EB71-FFC7-1B74-BAF5CF12E4D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6BE7F166-AE51-9285-47D2-A9EEEFDBCB44}"/>
              </a:ext>
            </a:extLst>
          </p:cNvPr>
          <p:cNvSpPr txBox="1"/>
          <p:nvPr/>
        </p:nvSpPr>
        <p:spPr>
          <a:xfrm>
            <a:off x="788280" y="79641"/>
            <a:ext cx="4477485" cy="492443"/>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38"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The STAR Model</a:t>
            </a:r>
            <a:endParaRPr kumimoji="0" lang="zh-CN" altLang="en-US" sz="3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text-69">
            <a:extLst>
              <a:ext uri="{FF2B5EF4-FFF2-40B4-BE49-F238E27FC236}">
                <a16:creationId xmlns:a16="http://schemas.microsoft.com/office/drawing/2014/main" id="{0A7F0EB1-065B-9667-A2A1-2D61622C9B09}"/>
              </a:ext>
            </a:extLst>
          </p:cNvPr>
          <p:cNvSpPr txBox="1"/>
          <p:nvPr/>
        </p:nvSpPr>
        <p:spPr>
          <a:xfrm>
            <a:off x="4061045" y="2178878"/>
            <a:ext cx="800302"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71">
            <a:extLst>
              <a:ext uri="{FF2B5EF4-FFF2-40B4-BE49-F238E27FC236}">
                <a16:creationId xmlns:a16="http://schemas.microsoft.com/office/drawing/2014/main" id="{18E428CC-1103-AA4E-4EDC-D565DC9DBEEC}"/>
              </a:ext>
            </a:extLst>
          </p:cNvPr>
          <p:cNvSpPr txBox="1"/>
          <p:nvPr/>
        </p:nvSpPr>
        <p:spPr>
          <a:xfrm>
            <a:off x="6164613" y="2975897"/>
            <a:ext cx="1510313" cy="623248"/>
          </a:xfrm>
          <a:prstGeom prst="rect">
            <a:avLst/>
          </a:prstGeom>
          <a:noFill/>
        </p:spPr>
        <p:txBody>
          <a:bodyPr vert="horz"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0" name="other-49">
            <a:extLst>
              <a:ext uri="{FF2B5EF4-FFF2-40B4-BE49-F238E27FC236}">
                <a16:creationId xmlns:a16="http://schemas.microsoft.com/office/drawing/2014/main" id="{FD6EA51A-0077-0681-E3D0-631252975FD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7221ECCD-B2F1-79D4-69DB-85C0A21F8A2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81B837D3-F45B-0667-10B1-8AC116009501}"/>
              </a:ext>
            </a:extLst>
          </p:cNvPr>
          <p:cNvSpPr txBox="1"/>
          <p:nvPr/>
        </p:nvSpPr>
        <p:spPr>
          <a:xfrm>
            <a:off x="485225" y="1099746"/>
            <a:ext cx="306444"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dirty="0">
                <a:ln>
                  <a:noFill/>
                </a:ln>
                <a:solidFill>
                  <a:srgbClr val="446CB3"/>
                </a:solidFill>
                <a:effectLst/>
                <a:uLnTx/>
                <a:uFillTx/>
                <a:latin typeface="Times New Roman" panose="02020603050405020304" pitchFamily="18" charset="0"/>
                <a:ea typeface="等线" panose="02010600030101010101" pitchFamily="2" charset="-122"/>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7" name="other-52">
            <a:extLst>
              <a:ext uri="{FF2B5EF4-FFF2-40B4-BE49-F238E27FC236}">
                <a16:creationId xmlns:a16="http://schemas.microsoft.com/office/drawing/2014/main" id="{2FDBCBA6-1FB6-7DE8-FA71-B1EE162B1CC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FEFD08AF-68FF-B94E-9BBF-3252340E9C6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620F1C87-00B4-3FB8-16BA-41AF0D147BD4}"/>
              </a:ext>
            </a:extLst>
          </p:cNvPr>
          <p:cNvSpPr txBox="1"/>
          <p:nvPr/>
        </p:nvSpPr>
        <p:spPr>
          <a:xfrm rot="3000">
            <a:off x="457716" y="2143405"/>
            <a:ext cx="33035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4" name="other-55">
            <a:extLst>
              <a:ext uri="{FF2B5EF4-FFF2-40B4-BE49-F238E27FC236}">
                <a16:creationId xmlns:a16="http://schemas.microsoft.com/office/drawing/2014/main" id="{B867306E-7715-25BF-3BC9-20FACFAE570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F9EDC8DC-EEF0-4B45-D024-34985BCF8066}"/>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4AB644D0-7CD5-5622-BF9D-F460688DDE7C}"/>
              </a:ext>
            </a:extLst>
          </p:cNvPr>
          <p:cNvSpPr txBox="1"/>
          <p:nvPr/>
        </p:nvSpPr>
        <p:spPr>
          <a:xfrm>
            <a:off x="443785" y="3223855"/>
            <a:ext cx="379077"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1" name="other-58">
            <a:extLst>
              <a:ext uri="{FF2B5EF4-FFF2-40B4-BE49-F238E27FC236}">
                <a16:creationId xmlns:a16="http://schemas.microsoft.com/office/drawing/2014/main" id="{EB2BD687-31C9-5841-5497-6CDC8053879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F8929F95-87A1-488C-1C2B-C4F64CE2819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FB6C4DED-6FAD-007E-E025-ACA8D78AA846}"/>
              </a:ext>
            </a:extLst>
          </p:cNvPr>
          <p:cNvSpPr txBox="1"/>
          <p:nvPr/>
        </p:nvSpPr>
        <p:spPr>
          <a:xfrm>
            <a:off x="471336" y="4286620"/>
            <a:ext cx="35494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text-77">
            <a:extLst>
              <a:ext uri="{FF2B5EF4-FFF2-40B4-BE49-F238E27FC236}">
                <a16:creationId xmlns:a16="http://schemas.microsoft.com/office/drawing/2014/main" id="{79B22706-4377-4BB6-153A-3E78FE249A4F}"/>
              </a:ext>
            </a:extLst>
          </p:cNvPr>
          <p:cNvSpPr txBox="1"/>
          <p:nvPr/>
        </p:nvSpPr>
        <p:spPr>
          <a:xfrm>
            <a:off x="5038550" y="846731"/>
            <a:ext cx="1567843"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text-79">
            <a:extLst>
              <a:ext uri="{FF2B5EF4-FFF2-40B4-BE49-F238E27FC236}">
                <a16:creationId xmlns:a16="http://schemas.microsoft.com/office/drawing/2014/main" id="{0ED327BC-181B-76B6-8455-02DD7A3BB41A}"/>
              </a:ext>
            </a:extLst>
          </p:cNvPr>
          <p:cNvSpPr txBox="1"/>
          <p:nvPr/>
        </p:nvSpPr>
        <p:spPr>
          <a:xfrm>
            <a:off x="3746188" y="4273159"/>
            <a:ext cx="1129541"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80">
            <a:extLst>
              <a:ext uri="{FF2B5EF4-FFF2-40B4-BE49-F238E27FC236}">
                <a16:creationId xmlns:a16="http://schemas.microsoft.com/office/drawing/2014/main" id="{084D64AC-EEE1-AD60-C810-805DB1EA112C}"/>
              </a:ext>
            </a:extLst>
          </p:cNvPr>
          <p:cNvSpPr txBox="1"/>
          <p:nvPr/>
        </p:nvSpPr>
        <p:spPr>
          <a:xfrm>
            <a:off x="1247741" y="727025"/>
            <a:ext cx="7255976" cy="967224"/>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When I was learning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Marketing Strategy</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class in university, I faced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 tight deadline while designing a campaign for a mock product with my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7" name="text-81">
            <a:extLst>
              <a:ext uri="{FF2B5EF4-FFF2-40B4-BE49-F238E27FC236}">
                <a16:creationId xmlns:a16="http://schemas.microsoft.com/office/drawing/2014/main" id="{9F38CEA8-E2F2-6B0D-B8E6-2D9118FE9FB0}"/>
              </a:ext>
            </a:extLst>
          </p:cNvPr>
          <p:cNvSpPr txBox="1"/>
          <p:nvPr/>
        </p:nvSpPr>
        <p:spPr>
          <a:xfrm>
            <a:off x="1247741" y="1910200"/>
            <a:ext cx="7355654"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My task was to </a:t>
            </a:r>
            <a:r>
              <a:rPr lang="en-US" altLang="zh-CN" sz="2325" b="1" dirty="0">
                <a:solidFill>
                  <a:srgbClr val="0053A3"/>
                </a:solidFill>
                <a:latin typeface="Times New Roman" panose="02020603050405020304" pitchFamily="18" charset="0"/>
              </a:rPr>
              <a:t>________________________________</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but the tricky part was </a:t>
            </a:r>
            <a:r>
              <a:rPr lang="en-US" altLang="zh-CN" sz="2325" b="1" dirty="0">
                <a:solidFill>
                  <a:srgbClr val="0053A3"/>
                </a:solidFill>
                <a:latin typeface="Times New Roman" panose="02020603050405020304" pitchFamily="18" charset="0"/>
              </a:rPr>
              <a:t>________________________________</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8" name="image-88">
            <a:extLst>
              <a:ext uri="{FF2B5EF4-FFF2-40B4-BE49-F238E27FC236}">
                <a16:creationId xmlns:a16="http://schemas.microsoft.com/office/drawing/2014/main" id="{C2C70235-92AA-115E-461B-55519C982CC2}"/>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56045" y="120340"/>
            <a:ext cx="282892" cy="428625"/>
          </a:xfrm>
          <a:prstGeom prst="rect">
            <a:avLst/>
          </a:prstGeom>
        </p:spPr>
      </p:pic>
      <p:pic>
        <p:nvPicPr>
          <p:cNvPr id="9" name="image-90">
            <a:extLst>
              <a:ext uri="{FF2B5EF4-FFF2-40B4-BE49-F238E27FC236}">
                <a16:creationId xmlns:a16="http://schemas.microsoft.com/office/drawing/2014/main" id="{40686A07-99E3-E9A9-7AF3-9100E306D992}"/>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6403" y="120340"/>
            <a:ext cx="282892" cy="428625"/>
          </a:xfrm>
          <a:prstGeom prst="rect">
            <a:avLst/>
          </a:prstGeom>
        </p:spPr>
      </p:pic>
      <p:pic>
        <p:nvPicPr>
          <p:cNvPr id="15" name="image-72">
            <a:extLst>
              <a:ext uri="{FF2B5EF4-FFF2-40B4-BE49-F238E27FC236}">
                <a16:creationId xmlns:a16="http://schemas.microsoft.com/office/drawing/2014/main" id="{955C6ACE-F163-90E4-D10F-7BFFE7E4E573}"/>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37123" y="104918"/>
            <a:ext cx="303847" cy="453390"/>
          </a:xfrm>
          <a:prstGeom prst="rect">
            <a:avLst/>
          </a:prstGeom>
        </p:spPr>
      </p:pic>
      <p:pic>
        <p:nvPicPr>
          <p:cNvPr id="17" name="image-74">
            <a:extLst>
              <a:ext uri="{FF2B5EF4-FFF2-40B4-BE49-F238E27FC236}">
                <a16:creationId xmlns:a16="http://schemas.microsoft.com/office/drawing/2014/main" id="{C2D9CF86-8F77-1E4B-C196-B935A7EBFBCF}"/>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17305" y="104918"/>
            <a:ext cx="303847" cy="453390"/>
          </a:xfrm>
          <a:prstGeom prst="rect">
            <a:avLst/>
          </a:prstGeom>
        </p:spPr>
      </p:pic>
      <p:pic>
        <p:nvPicPr>
          <p:cNvPr id="19" name="image-72">
            <a:extLst>
              <a:ext uri="{FF2B5EF4-FFF2-40B4-BE49-F238E27FC236}">
                <a16:creationId xmlns:a16="http://schemas.microsoft.com/office/drawing/2014/main" id="{157C5E01-5B2D-56E5-536D-B772BA31D8EF}"/>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37123" y="104860"/>
            <a:ext cx="303847" cy="453390"/>
          </a:xfrm>
          <a:prstGeom prst="rect">
            <a:avLst/>
          </a:prstGeom>
        </p:spPr>
      </p:pic>
      <p:pic>
        <p:nvPicPr>
          <p:cNvPr id="21" name="image-74">
            <a:extLst>
              <a:ext uri="{FF2B5EF4-FFF2-40B4-BE49-F238E27FC236}">
                <a16:creationId xmlns:a16="http://schemas.microsoft.com/office/drawing/2014/main" id="{4A3BF59C-F7FE-C387-F5DB-495B273D0080}"/>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17305" y="104860"/>
            <a:ext cx="303847" cy="453390"/>
          </a:xfrm>
          <a:prstGeom prst="rect">
            <a:avLst/>
          </a:prstGeom>
        </p:spPr>
      </p:pic>
    </p:spTree>
    <p:extLst>
      <p:ext uri="{BB962C8B-B14F-4D97-AF65-F5344CB8AC3E}">
        <p14:creationId xmlns:p14="http://schemas.microsoft.com/office/powerpoint/2010/main" val="385307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D609D-8A3B-77B8-61DC-948CABB10C9D}"/>
            </a:ext>
          </a:extLst>
        </p:cNvPr>
        <p:cNvGrpSpPr/>
        <p:nvPr/>
      </p:nvGrpSpPr>
      <p:grpSpPr>
        <a:xfrm>
          <a:off x="0" y="0"/>
          <a:ext cx="0" cy="0"/>
          <a:chOff x="0" y="0"/>
          <a:chExt cx="0" cy="0"/>
        </a:xfrm>
      </p:grpSpPr>
      <p:pic>
        <p:nvPicPr>
          <p:cNvPr id="5" name="other-44">
            <a:extLst>
              <a:ext uri="{FF2B5EF4-FFF2-40B4-BE49-F238E27FC236}">
                <a16:creationId xmlns:a16="http://schemas.microsoft.com/office/drawing/2014/main" id="{04FEA344-70B6-A761-1A7C-FBC87A9F156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8441"/>
            <a:ext cx="9143196" cy="5135059"/>
          </a:xfrm>
          <a:prstGeom prst="rect">
            <a:avLst/>
          </a:prstGeom>
        </p:spPr>
      </p:pic>
      <p:pic>
        <p:nvPicPr>
          <p:cNvPr id="11" name="other-47">
            <a:extLst>
              <a:ext uri="{FF2B5EF4-FFF2-40B4-BE49-F238E27FC236}">
                <a16:creationId xmlns:a16="http://schemas.microsoft.com/office/drawing/2014/main" id="{1DE5AA4B-14F7-3EE3-6900-484C1FC10B6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38D17400-324F-7A9E-9F33-EA6DE3F3033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4A775ABA-DEAF-0E36-4351-1C98E85D0A04}"/>
              </a:ext>
            </a:extLst>
          </p:cNvPr>
          <p:cNvSpPr txBox="1"/>
          <p:nvPr/>
        </p:nvSpPr>
        <p:spPr>
          <a:xfrm>
            <a:off x="778268" y="94351"/>
            <a:ext cx="3783091" cy="492443"/>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38"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The STAR Model</a:t>
            </a:r>
            <a:endParaRPr kumimoji="0" lang="zh-CN" altLang="en-US" sz="3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text-69">
            <a:extLst>
              <a:ext uri="{FF2B5EF4-FFF2-40B4-BE49-F238E27FC236}">
                <a16:creationId xmlns:a16="http://schemas.microsoft.com/office/drawing/2014/main" id="{D5A1D732-FA8B-8C9E-CD9E-1E918B8F0FAE}"/>
              </a:ext>
            </a:extLst>
          </p:cNvPr>
          <p:cNvSpPr txBox="1"/>
          <p:nvPr/>
        </p:nvSpPr>
        <p:spPr>
          <a:xfrm>
            <a:off x="4061045" y="2178878"/>
            <a:ext cx="800302"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71">
            <a:extLst>
              <a:ext uri="{FF2B5EF4-FFF2-40B4-BE49-F238E27FC236}">
                <a16:creationId xmlns:a16="http://schemas.microsoft.com/office/drawing/2014/main" id="{45F965F3-72D2-7BF8-AA22-3CBBC8475000}"/>
              </a:ext>
            </a:extLst>
          </p:cNvPr>
          <p:cNvSpPr txBox="1"/>
          <p:nvPr/>
        </p:nvSpPr>
        <p:spPr>
          <a:xfrm>
            <a:off x="6164613" y="2975897"/>
            <a:ext cx="1510313" cy="623248"/>
          </a:xfrm>
          <a:prstGeom prst="rect">
            <a:avLst/>
          </a:prstGeom>
          <a:noFill/>
        </p:spPr>
        <p:txBody>
          <a:bodyPr vert="horz"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0" name="other-49">
            <a:extLst>
              <a:ext uri="{FF2B5EF4-FFF2-40B4-BE49-F238E27FC236}">
                <a16:creationId xmlns:a16="http://schemas.microsoft.com/office/drawing/2014/main" id="{575445D7-8CCE-8C87-11AF-4105919321A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103ED3E6-4189-178A-603A-F56754C095C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F03B5D93-19F3-8933-32DA-609040F04098}"/>
              </a:ext>
            </a:extLst>
          </p:cNvPr>
          <p:cNvSpPr txBox="1"/>
          <p:nvPr/>
        </p:nvSpPr>
        <p:spPr>
          <a:xfrm>
            <a:off x="485225" y="1099746"/>
            <a:ext cx="306444"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dirty="0">
                <a:ln>
                  <a:noFill/>
                </a:ln>
                <a:solidFill>
                  <a:srgbClr val="446CB3"/>
                </a:solidFill>
                <a:effectLst/>
                <a:uLnTx/>
                <a:uFillTx/>
                <a:latin typeface="Times New Roman" panose="02020603050405020304" pitchFamily="18" charset="0"/>
                <a:ea typeface="等线" panose="02010600030101010101" pitchFamily="2" charset="-122"/>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7" name="other-52">
            <a:extLst>
              <a:ext uri="{FF2B5EF4-FFF2-40B4-BE49-F238E27FC236}">
                <a16:creationId xmlns:a16="http://schemas.microsoft.com/office/drawing/2014/main" id="{4A2F0DED-F4E1-8637-CDFE-EB3BD8F5854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8D06F307-1F45-562B-813E-2182B254D42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83A335CD-085A-302D-02EB-B06F30C4435D}"/>
              </a:ext>
            </a:extLst>
          </p:cNvPr>
          <p:cNvSpPr txBox="1"/>
          <p:nvPr/>
        </p:nvSpPr>
        <p:spPr>
          <a:xfrm rot="3000">
            <a:off x="457716" y="2143405"/>
            <a:ext cx="33035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4" name="other-55">
            <a:extLst>
              <a:ext uri="{FF2B5EF4-FFF2-40B4-BE49-F238E27FC236}">
                <a16:creationId xmlns:a16="http://schemas.microsoft.com/office/drawing/2014/main" id="{DEDBF6E6-0C96-0257-40E7-8CBF83D9EE1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AC0A07C0-C3A6-9DA7-706D-6D21BD73CF33}"/>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3BB54AEA-B11E-BBC7-6B8B-2494F5879A03}"/>
              </a:ext>
            </a:extLst>
          </p:cNvPr>
          <p:cNvSpPr txBox="1"/>
          <p:nvPr/>
        </p:nvSpPr>
        <p:spPr>
          <a:xfrm>
            <a:off x="443785" y="3223855"/>
            <a:ext cx="379077"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1" name="other-58">
            <a:extLst>
              <a:ext uri="{FF2B5EF4-FFF2-40B4-BE49-F238E27FC236}">
                <a16:creationId xmlns:a16="http://schemas.microsoft.com/office/drawing/2014/main" id="{D415CA6B-2636-75FB-C15D-9E1DBAAB9EB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248BCCC2-AC24-E16F-B560-B07C0447B15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7666DC0E-2685-B5D2-B647-79E998AAC651}"/>
              </a:ext>
            </a:extLst>
          </p:cNvPr>
          <p:cNvSpPr txBox="1"/>
          <p:nvPr/>
        </p:nvSpPr>
        <p:spPr>
          <a:xfrm>
            <a:off x="471336" y="4286620"/>
            <a:ext cx="35494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text-77">
            <a:extLst>
              <a:ext uri="{FF2B5EF4-FFF2-40B4-BE49-F238E27FC236}">
                <a16:creationId xmlns:a16="http://schemas.microsoft.com/office/drawing/2014/main" id="{88E50055-ACC9-6714-C58D-F20AC0ED803D}"/>
              </a:ext>
            </a:extLst>
          </p:cNvPr>
          <p:cNvSpPr txBox="1"/>
          <p:nvPr/>
        </p:nvSpPr>
        <p:spPr>
          <a:xfrm>
            <a:off x="5038550" y="846731"/>
            <a:ext cx="1567843"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text-79">
            <a:extLst>
              <a:ext uri="{FF2B5EF4-FFF2-40B4-BE49-F238E27FC236}">
                <a16:creationId xmlns:a16="http://schemas.microsoft.com/office/drawing/2014/main" id="{F21CFFDD-96D5-E040-FE1D-098115A67A34}"/>
              </a:ext>
            </a:extLst>
          </p:cNvPr>
          <p:cNvSpPr txBox="1"/>
          <p:nvPr/>
        </p:nvSpPr>
        <p:spPr>
          <a:xfrm>
            <a:off x="3746188" y="4273159"/>
            <a:ext cx="1129541"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80">
            <a:extLst>
              <a:ext uri="{FF2B5EF4-FFF2-40B4-BE49-F238E27FC236}">
                <a16:creationId xmlns:a16="http://schemas.microsoft.com/office/drawing/2014/main" id="{4ABC6E71-20DB-2D7C-955B-A53D0FDBE606}"/>
              </a:ext>
            </a:extLst>
          </p:cNvPr>
          <p:cNvSpPr txBox="1"/>
          <p:nvPr/>
        </p:nvSpPr>
        <p:spPr>
          <a:xfrm>
            <a:off x="1247741" y="727025"/>
            <a:ext cx="7255976" cy="967224"/>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When I was learning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Marketing Strategy</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class in university, I faced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 tight deadline while designing a campaign for a mock product with my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 name="text-81">
            <a:extLst>
              <a:ext uri="{FF2B5EF4-FFF2-40B4-BE49-F238E27FC236}">
                <a16:creationId xmlns:a16="http://schemas.microsoft.com/office/drawing/2014/main" id="{CD564FFF-A436-9938-BB0E-0C63C973B925}"/>
              </a:ext>
            </a:extLst>
          </p:cNvPr>
          <p:cNvSpPr txBox="1"/>
          <p:nvPr/>
        </p:nvSpPr>
        <p:spPr>
          <a:xfrm>
            <a:off x="1254946" y="1844053"/>
            <a:ext cx="7311538"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My task was to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study survey data to find what influences customers</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but the tricky part was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handling incomplete or weird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image-88">
            <a:extLst>
              <a:ext uri="{FF2B5EF4-FFF2-40B4-BE49-F238E27FC236}">
                <a16:creationId xmlns:a16="http://schemas.microsoft.com/office/drawing/2014/main" id="{4A0E2B84-CB43-412E-8B23-F48225962AA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20722" y="122976"/>
            <a:ext cx="282892" cy="428625"/>
          </a:xfrm>
          <a:prstGeom prst="rect">
            <a:avLst/>
          </a:prstGeom>
        </p:spPr>
      </p:pic>
      <p:pic>
        <p:nvPicPr>
          <p:cNvPr id="12" name="image-90">
            <a:extLst>
              <a:ext uri="{FF2B5EF4-FFF2-40B4-BE49-F238E27FC236}">
                <a16:creationId xmlns:a16="http://schemas.microsoft.com/office/drawing/2014/main" id="{181289D8-C14B-4471-95CE-00F5CF9044D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91080" y="122976"/>
            <a:ext cx="282892" cy="428625"/>
          </a:xfrm>
          <a:prstGeom prst="rect">
            <a:avLst/>
          </a:prstGeom>
        </p:spPr>
      </p:pic>
      <p:pic>
        <p:nvPicPr>
          <p:cNvPr id="15" name="image-72">
            <a:extLst>
              <a:ext uri="{FF2B5EF4-FFF2-40B4-BE49-F238E27FC236}">
                <a16:creationId xmlns:a16="http://schemas.microsoft.com/office/drawing/2014/main" id="{339C179C-D69F-4D97-B8BC-C1F8010F0C7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9767" y="113878"/>
            <a:ext cx="303847" cy="453390"/>
          </a:xfrm>
          <a:prstGeom prst="rect">
            <a:avLst/>
          </a:prstGeom>
        </p:spPr>
      </p:pic>
      <p:pic>
        <p:nvPicPr>
          <p:cNvPr id="17" name="image-74">
            <a:extLst>
              <a:ext uri="{FF2B5EF4-FFF2-40B4-BE49-F238E27FC236}">
                <a16:creationId xmlns:a16="http://schemas.microsoft.com/office/drawing/2014/main" id="{31048F7C-01EA-4E5A-A023-0A633E8A60E5}"/>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79949" y="113878"/>
            <a:ext cx="303847" cy="453390"/>
          </a:xfrm>
          <a:prstGeom prst="rect">
            <a:avLst/>
          </a:prstGeom>
        </p:spPr>
      </p:pic>
      <p:sp>
        <p:nvSpPr>
          <p:cNvPr id="4" name="text-70">
            <a:extLst>
              <a:ext uri="{FF2B5EF4-FFF2-40B4-BE49-F238E27FC236}">
                <a16:creationId xmlns:a16="http://schemas.microsoft.com/office/drawing/2014/main" id="{C74BD82C-3CA4-BD2E-14DB-3D11BB1A664F}"/>
              </a:ext>
            </a:extLst>
          </p:cNvPr>
          <p:cNvSpPr txBox="1"/>
          <p:nvPr/>
        </p:nvSpPr>
        <p:spPr>
          <a:xfrm>
            <a:off x="1254946" y="3108273"/>
            <a:ext cx="7146534" cy="624779"/>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250" dirty="0">
                <a:solidFill>
                  <a:srgbClr val="000000"/>
                </a:solidFill>
                <a:latin typeface="Times New Roman" panose="02020603050405020304" pitchFamily="18" charset="0"/>
              </a:rPr>
              <a:t>Give in-depth details about the ACTION you took to achieve the task.</a:t>
            </a:r>
          </a:p>
          <a:p>
            <a:endParaRPr lang="zh-CN" altLang="en-US" dirty="0"/>
          </a:p>
        </p:txBody>
      </p:sp>
      <p:sp>
        <p:nvSpPr>
          <p:cNvPr id="6" name="text-69">
            <a:extLst>
              <a:ext uri="{FF2B5EF4-FFF2-40B4-BE49-F238E27FC236}">
                <a16:creationId xmlns:a16="http://schemas.microsoft.com/office/drawing/2014/main" id="{142F0B7E-04B2-F0B7-C759-2AA3754DC826}"/>
              </a:ext>
            </a:extLst>
          </p:cNvPr>
          <p:cNvSpPr txBox="1"/>
          <p:nvPr/>
        </p:nvSpPr>
        <p:spPr>
          <a:xfrm>
            <a:off x="4839391" y="3089632"/>
            <a:ext cx="1112188" cy="359413"/>
          </a:xfrm>
          <a:prstGeom prst="rect">
            <a:avLst/>
          </a:prstGeom>
          <a:solidFill>
            <a:schemeClr val="accent6"/>
          </a:solid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250" u="sng" dirty="0">
                <a:solidFill>
                  <a:srgbClr val="FFFFFF"/>
                </a:solidFill>
                <a:latin typeface="Times New Roman" panose="02020603050405020304" pitchFamily="18" charset="0"/>
              </a:rPr>
              <a:t>ACTION</a:t>
            </a:r>
          </a:p>
          <a:p>
            <a:endParaRPr lang="zh-CN" altLang="en-US" dirty="0"/>
          </a:p>
        </p:txBody>
      </p:sp>
    </p:spTree>
    <p:extLst>
      <p:ext uri="{BB962C8B-B14F-4D97-AF65-F5344CB8AC3E}">
        <p14:creationId xmlns:p14="http://schemas.microsoft.com/office/powerpoint/2010/main" val="184674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66D2-FB9A-2E33-29DB-740E3E57F597}"/>
            </a:ext>
          </a:extLst>
        </p:cNvPr>
        <p:cNvGrpSpPr/>
        <p:nvPr/>
      </p:nvGrpSpPr>
      <p:grpSpPr>
        <a:xfrm>
          <a:off x="0" y="0"/>
          <a:ext cx="0" cy="0"/>
          <a:chOff x="0" y="0"/>
          <a:chExt cx="0" cy="0"/>
        </a:xfrm>
      </p:grpSpPr>
      <p:pic>
        <p:nvPicPr>
          <p:cNvPr id="5" name="other-44">
            <a:extLst>
              <a:ext uri="{FF2B5EF4-FFF2-40B4-BE49-F238E27FC236}">
                <a16:creationId xmlns:a16="http://schemas.microsoft.com/office/drawing/2014/main" id="{87EED473-3D28-8AD4-11D8-186FFDD8AD7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8441"/>
            <a:ext cx="9143196" cy="5135059"/>
          </a:xfrm>
          <a:prstGeom prst="rect">
            <a:avLst/>
          </a:prstGeom>
        </p:spPr>
      </p:pic>
      <p:pic>
        <p:nvPicPr>
          <p:cNvPr id="11" name="other-47">
            <a:extLst>
              <a:ext uri="{FF2B5EF4-FFF2-40B4-BE49-F238E27FC236}">
                <a16:creationId xmlns:a16="http://schemas.microsoft.com/office/drawing/2014/main" id="{B50F3EDF-3C65-BF0F-3550-059EF74B0B2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91C6C65C-7146-DB76-5EA7-F28D6D8D397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DB8A9F6D-2FF5-11CC-1D4C-DA6B0F4B9042}"/>
              </a:ext>
            </a:extLst>
          </p:cNvPr>
          <p:cNvSpPr txBox="1"/>
          <p:nvPr/>
        </p:nvSpPr>
        <p:spPr>
          <a:xfrm>
            <a:off x="788280" y="94005"/>
            <a:ext cx="4236853" cy="492443"/>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38"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The STAR Model</a:t>
            </a:r>
            <a:endParaRPr kumimoji="0" lang="zh-CN" altLang="en-US" sz="3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text-69">
            <a:extLst>
              <a:ext uri="{FF2B5EF4-FFF2-40B4-BE49-F238E27FC236}">
                <a16:creationId xmlns:a16="http://schemas.microsoft.com/office/drawing/2014/main" id="{8F0B041F-E137-6F63-E798-215CD69BA896}"/>
              </a:ext>
            </a:extLst>
          </p:cNvPr>
          <p:cNvSpPr txBox="1"/>
          <p:nvPr/>
        </p:nvSpPr>
        <p:spPr>
          <a:xfrm>
            <a:off x="4061045" y="2178878"/>
            <a:ext cx="800302"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71">
            <a:extLst>
              <a:ext uri="{FF2B5EF4-FFF2-40B4-BE49-F238E27FC236}">
                <a16:creationId xmlns:a16="http://schemas.microsoft.com/office/drawing/2014/main" id="{7F97F599-16EA-D50A-674A-B1B509DB260A}"/>
              </a:ext>
            </a:extLst>
          </p:cNvPr>
          <p:cNvSpPr txBox="1"/>
          <p:nvPr/>
        </p:nvSpPr>
        <p:spPr>
          <a:xfrm>
            <a:off x="6164613" y="2975897"/>
            <a:ext cx="1510313" cy="623248"/>
          </a:xfrm>
          <a:prstGeom prst="rect">
            <a:avLst/>
          </a:prstGeom>
          <a:noFill/>
        </p:spPr>
        <p:txBody>
          <a:bodyPr vert="horz"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0" name="other-49">
            <a:extLst>
              <a:ext uri="{FF2B5EF4-FFF2-40B4-BE49-F238E27FC236}">
                <a16:creationId xmlns:a16="http://schemas.microsoft.com/office/drawing/2014/main" id="{9AAFD29D-27F1-9431-6275-273CF2E9CD1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1BA42B19-0BCD-0104-5A76-54D33A53B3C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4782E56A-71C5-89A7-C1C1-B0EB23AC5B10}"/>
              </a:ext>
            </a:extLst>
          </p:cNvPr>
          <p:cNvSpPr txBox="1"/>
          <p:nvPr/>
        </p:nvSpPr>
        <p:spPr>
          <a:xfrm>
            <a:off x="485225" y="1099746"/>
            <a:ext cx="306444"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dirty="0">
                <a:ln>
                  <a:noFill/>
                </a:ln>
                <a:solidFill>
                  <a:srgbClr val="446CB3"/>
                </a:solidFill>
                <a:effectLst/>
                <a:uLnTx/>
                <a:uFillTx/>
                <a:latin typeface="Times New Roman" panose="02020603050405020304" pitchFamily="18" charset="0"/>
                <a:ea typeface="等线" panose="02010600030101010101" pitchFamily="2" charset="-122"/>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7" name="other-52">
            <a:extLst>
              <a:ext uri="{FF2B5EF4-FFF2-40B4-BE49-F238E27FC236}">
                <a16:creationId xmlns:a16="http://schemas.microsoft.com/office/drawing/2014/main" id="{FA87915F-0EC7-0901-FC27-A8108130019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F289E763-67AA-78BD-3DF8-3093676470B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39D70C61-19FA-5A01-3506-C91AD10CD85D}"/>
              </a:ext>
            </a:extLst>
          </p:cNvPr>
          <p:cNvSpPr txBox="1"/>
          <p:nvPr/>
        </p:nvSpPr>
        <p:spPr>
          <a:xfrm rot="3000">
            <a:off x="457716" y="2143405"/>
            <a:ext cx="33035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4" name="other-55">
            <a:extLst>
              <a:ext uri="{FF2B5EF4-FFF2-40B4-BE49-F238E27FC236}">
                <a16:creationId xmlns:a16="http://schemas.microsoft.com/office/drawing/2014/main" id="{0983517F-DD98-1241-8933-38B5589EDAF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F341AB5E-29F8-1883-D2F8-1907BCD80B9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C985917D-683C-379B-A937-B1C7D0831241}"/>
              </a:ext>
            </a:extLst>
          </p:cNvPr>
          <p:cNvSpPr txBox="1"/>
          <p:nvPr/>
        </p:nvSpPr>
        <p:spPr>
          <a:xfrm>
            <a:off x="443785" y="3223855"/>
            <a:ext cx="379077"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1" name="other-58">
            <a:extLst>
              <a:ext uri="{FF2B5EF4-FFF2-40B4-BE49-F238E27FC236}">
                <a16:creationId xmlns:a16="http://schemas.microsoft.com/office/drawing/2014/main" id="{187D7117-7417-83DF-F7EE-9C5D3E8B9B1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7A40DD0D-37E1-04D9-1CF5-F3EB81C5BEE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F8BE8842-8128-A11E-3163-D89C3F4A8B0E}"/>
              </a:ext>
            </a:extLst>
          </p:cNvPr>
          <p:cNvSpPr txBox="1"/>
          <p:nvPr/>
        </p:nvSpPr>
        <p:spPr>
          <a:xfrm>
            <a:off x="471336" y="4286620"/>
            <a:ext cx="35494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text-77">
            <a:extLst>
              <a:ext uri="{FF2B5EF4-FFF2-40B4-BE49-F238E27FC236}">
                <a16:creationId xmlns:a16="http://schemas.microsoft.com/office/drawing/2014/main" id="{DB8D8CA0-8BDC-2063-64E0-4F973478CA81}"/>
              </a:ext>
            </a:extLst>
          </p:cNvPr>
          <p:cNvSpPr txBox="1"/>
          <p:nvPr/>
        </p:nvSpPr>
        <p:spPr>
          <a:xfrm>
            <a:off x="5038550" y="846731"/>
            <a:ext cx="1567843"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text-79">
            <a:extLst>
              <a:ext uri="{FF2B5EF4-FFF2-40B4-BE49-F238E27FC236}">
                <a16:creationId xmlns:a16="http://schemas.microsoft.com/office/drawing/2014/main" id="{9E1C37E9-911A-78CA-6D7A-82D8D6E8FE85}"/>
              </a:ext>
            </a:extLst>
          </p:cNvPr>
          <p:cNvSpPr txBox="1"/>
          <p:nvPr/>
        </p:nvSpPr>
        <p:spPr>
          <a:xfrm>
            <a:off x="3746188" y="4273159"/>
            <a:ext cx="1129541"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80">
            <a:extLst>
              <a:ext uri="{FF2B5EF4-FFF2-40B4-BE49-F238E27FC236}">
                <a16:creationId xmlns:a16="http://schemas.microsoft.com/office/drawing/2014/main" id="{6FCD2E10-24B2-AC54-B353-89FC04DB3B9A}"/>
              </a:ext>
            </a:extLst>
          </p:cNvPr>
          <p:cNvSpPr txBox="1"/>
          <p:nvPr/>
        </p:nvSpPr>
        <p:spPr>
          <a:xfrm>
            <a:off x="1247741" y="727025"/>
            <a:ext cx="7255976" cy="967224"/>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When I was learning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Marketing Strategy</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class in university, I faced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 tight deadline while designing a campaign for a mock product with my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 name="text-81">
            <a:extLst>
              <a:ext uri="{FF2B5EF4-FFF2-40B4-BE49-F238E27FC236}">
                <a16:creationId xmlns:a16="http://schemas.microsoft.com/office/drawing/2014/main" id="{BF60D13B-FAF2-8097-37FF-30BA3CA1984D}"/>
              </a:ext>
            </a:extLst>
          </p:cNvPr>
          <p:cNvSpPr txBox="1"/>
          <p:nvPr/>
        </p:nvSpPr>
        <p:spPr>
          <a:xfrm>
            <a:off x="1254946" y="1844053"/>
            <a:ext cx="7311538"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My task was to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study survey data to find what influences customers</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but the tricky part was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handling incomplete or weird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7" name="text-82">
            <a:extLst>
              <a:ext uri="{FF2B5EF4-FFF2-40B4-BE49-F238E27FC236}">
                <a16:creationId xmlns:a16="http://schemas.microsoft.com/office/drawing/2014/main" id="{A90C19BE-2A5E-EBB4-A945-0F57E7C49836}"/>
              </a:ext>
            </a:extLst>
          </p:cNvPr>
          <p:cNvSpPr txBox="1"/>
          <p:nvPr/>
        </p:nvSpPr>
        <p:spPr>
          <a:xfrm>
            <a:off x="1216331" y="3026539"/>
            <a:ext cx="7255976"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I </a:t>
            </a:r>
            <a:r>
              <a:rPr lang="en-US" altLang="zh-CN" sz="2325" b="1" dirty="0">
                <a:solidFill>
                  <a:srgbClr val="0053A3"/>
                </a:solidFill>
                <a:latin typeface="Times New Roman" panose="02020603050405020304" pitchFamily="18" charset="0"/>
              </a:rPr>
              <a:t>________________________________</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and </a:t>
            </a:r>
            <a:r>
              <a:rPr lang="en-US" altLang="zh-CN" sz="2325" b="1" dirty="0">
                <a:solidFill>
                  <a:srgbClr val="0053A3"/>
                </a:solidFill>
                <a:latin typeface="Times New Roman" panose="02020603050405020304" pitchFamily="18" charset="0"/>
              </a:rPr>
              <a:t>________________________________</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image-88">
            <a:extLst>
              <a:ext uri="{FF2B5EF4-FFF2-40B4-BE49-F238E27FC236}">
                <a16:creationId xmlns:a16="http://schemas.microsoft.com/office/drawing/2014/main" id="{E9BC98A8-4327-766F-C8FA-9D23106F016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20722" y="122976"/>
            <a:ext cx="282892" cy="428625"/>
          </a:xfrm>
          <a:prstGeom prst="rect">
            <a:avLst/>
          </a:prstGeom>
        </p:spPr>
      </p:pic>
      <p:pic>
        <p:nvPicPr>
          <p:cNvPr id="12" name="image-90">
            <a:extLst>
              <a:ext uri="{FF2B5EF4-FFF2-40B4-BE49-F238E27FC236}">
                <a16:creationId xmlns:a16="http://schemas.microsoft.com/office/drawing/2014/main" id="{4B6A45B4-40FD-A75A-4254-45E8571E8432}"/>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91080" y="122976"/>
            <a:ext cx="282892" cy="428625"/>
          </a:xfrm>
          <a:prstGeom prst="rect">
            <a:avLst/>
          </a:prstGeom>
        </p:spPr>
      </p:pic>
      <p:pic>
        <p:nvPicPr>
          <p:cNvPr id="15" name="image-72">
            <a:extLst>
              <a:ext uri="{FF2B5EF4-FFF2-40B4-BE49-F238E27FC236}">
                <a16:creationId xmlns:a16="http://schemas.microsoft.com/office/drawing/2014/main" id="{EE4CC921-C8C3-888C-E63D-445B3EBAAD10}"/>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99767" y="113878"/>
            <a:ext cx="303847" cy="453390"/>
          </a:xfrm>
          <a:prstGeom prst="rect">
            <a:avLst/>
          </a:prstGeom>
        </p:spPr>
      </p:pic>
      <p:pic>
        <p:nvPicPr>
          <p:cNvPr id="17" name="image-74">
            <a:extLst>
              <a:ext uri="{FF2B5EF4-FFF2-40B4-BE49-F238E27FC236}">
                <a16:creationId xmlns:a16="http://schemas.microsoft.com/office/drawing/2014/main" id="{BE1B3FCC-20E6-B797-C6B7-2B8CA5A4D6AB}"/>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79949" y="113878"/>
            <a:ext cx="303847" cy="453390"/>
          </a:xfrm>
          <a:prstGeom prst="rect">
            <a:avLst/>
          </a:prstGeom>
        </p:spPr>
      </p:pic>
    </p:spTree>
    <p:extLst>
      <p:ext uri="{BB962C8B-B14F-4D97-AF65-F5344CB8AC3E}">
        <p14:creationId xmlns:p14="http://schemas.microsoft.com/office/powerpoint/2010/main" val="188261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CE3E5-BDDB-7F92-B809-6EE63461AA21}"/>
            </a:ext>
          </a:extLst>
        </p:cNvPr>
        <p:cNvGrpSpPr/>
        <p:nvPr/>
      </p:nvGrpSpPr>
      <p:grpSpPr>
        <a:xfrm>
          <a:off x="0" y="0"/>
          <a:ext cx="0" cy="0"/>
          <a:chOff x="0" y="0"/>
          <a:chExt cx="0" cy="0"/>
        </a:xfrm>
      </p:grpSpPr>
      <p:pic>
        <p:nvPicPr>
          <p:cNvPr id="5" name="other-44">
            <a:extLst>
              <a:ext uri="{FF2B5EF4-FFF2-40B4-BE49-F238E27FC236}">
                <a16:creationId xmlns:a16="http://schemas.microsoft.com/office/drawing/2014/main" id="{7B14707E-CDCF-D6D0-8F06-111743D59C43}"/>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0239" y="8441"/>
            <a:ext cx="9143196" cy="5135059"/>
          </a:xfrm>
          <a:prstGeom prst="rect">
            <a:avLst/>
          </a:prstGeom>
        </p:spPr>
      </p:pic>
      <p:pic>
        <p:nvPicPr>
          <p:cNvPr id="11" name="other-47">
            <a:extLst>
              <a:ext uri="{FF2B5EF4-FFF2-40B4-BE49-F238E27FC236}">
                <a16:creationId xmlns:a16="http://schemas.microsoft.com/office/drawing/2014/main" id="{59765775-E86A-218A-2ECC-D67441D8D3A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BADEE1A6-AF9F-1E06-36B6-D70149C9E6B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D93D5651-1237-9A2A-D24C-D8D24D6751D1}"/>
              </a:ext>
            </a:extLst>
          </p:cNvPr>
          <p:cNvSpPr txBox="1"/>
          <p:nvPr/>
        </p:nvSpPr>
        <p:spPr>
          <a:xfrm>
            <a:off x="750767" y="67169"/>
            <a:ext cx="3810592" cy="492443"/>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38"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The STAR Model</a:t>
            </a:r>
            <a:endParaRPr kumimoji="0" lang="zh-CN" altLang="en-US" sz="3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text-69">
            <a:extLst>
              <a:ext uri="{FF2B5EF4-FFF2-40B4-BE49-F238E27FC236}">
                <a16:creationId xmlns:a16="http://schemas.microsoft.com/office/drawing/2014/main" id="{A46240D9-EE12-A63A-0729-E02E03686F5D}"/>
              </a:ext>
            </a:extLst>
          </p:cNvPr>
          <p:cNvSpPr txBox="1"/>
          <p:nvPr/>
        </p:nvSpPr>
        <p:spPr>
          <a:xfrm>
            <a:off x="4061045" y="2178878"/>
            <a:ext cx="800302"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71">
            <a:extLst>
              <a:ext uri="{FF2B5EF4-FFF2-40B4-BE49-F238E27FC236}">
                <a16:creationId xmlns:a16="http://schemas.microsoft.com/office/drawing/2014/main" id="{47A3020B-F42B-12F0-B264-C3E77F032C80}"/>
              </a:ext>
            </a:extLst>
          </p:cNvPr>
          <p:cNvSpPr txBox="1"/>
          <p:nvPr/>
        </p:nvSpPr>
        <p:spPr>
          <a:xfrm>
            <a:off x="6164613" y="2975897"/>
            <a:ext cx="1510313" cy="623248"/>
          </a:xfrm>
          <a:prstGeom prst="rect">
            <a:avLst/>
          </a:prstGeom>
          <a:noFill/>
        </p:spPr>
        <p:txBody>
          <a:bodyPr vert="horz"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0" name="other-49">
            <a:extLst>
              <a:ext uri="{FF2B5EF4-FFF2-40B4-BE49-F238E27FC236}">
                <a16:creationId xmlns:a16="http://schemas.microsoft.com/office/drawing/2014/main" id="{269F9231-E5D2-4D13-43BD-1775991AA9F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D396B4C6-D4D4-5924-44EC-A5B121BCB53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C868E622-51B4-36AF-8901-38082A79B6BF}"/>
              </a:ext>
            </a:extLst>
          </p:cNvPr>
          <p:cNvSpPr txBox="1"/>
          <p:nvPr/>
        </p:nvSpPr>
        <p:spPr>
          <a:xfrm>
            <a:off x="485225" y="1099746"/>
            <a:ext cx="306444"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dirty="0">
                <a:ln>
                  <a:noFill/>
                </a:ln>
                <a:solidFill>
                  <a:srgbClr val="446CB3"/>
                </a:solidFill>
                <a:effectLst/>
                <a:uLnTx/>
                <a:uFillTx/>
                <a:latin typeface="Times New Roman" panose="02020603050405020304" pitchFamily="18" charset="0"/>
                <a:ea typeface="等线" panose="02010600030101010101" pitchFamily="2" charset="-122"/>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7" name="other-52">
            <a:extLst>
              <a:ext uri="{FF2B5EF4-FFF2-40B4-BE49-F238E27FC236}">
                <a16:creationId xmlns:a16="http://schemas.microsoft.com/office/drawing/2014/main" id="{094934C2-B2D2-F6F0-2A72-C736DD17D4A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DCAF7980-8818-21DB-472F-63F2C02D987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63492EED-B90F-8BBB-85CA-51EE44285C32}"/>
              </a:ext>
            </a:extLst>
          </p:cNvPr>
          <p:cNvSpPr txBox="1"/>
          <p:nvPr/>
        </p:nvSpPr>
        <p:spPr>
          <a:xfrm rot="3000">
            <a:off x="457716" y="2143405"/>
            <a:ext cx="33035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4" name="other-55">
            <a:extLst>
              <a:ext uri="{FF2B5EF4-FFF2-40B4-BE49-F238E27FC236}">
                <a16:creationId xmlns:a16="http://schemas.microsoft.com/office/drawing/2014/main" id="{0BFA757E-FB8C-6F65-0A32-14AEFEC6E04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FB31DF71-A6E6-799E-BE75-5FD12D1CE3F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13DEF63D-6287-1475-9D5C-E057ACB13C40}"/>
              </a:ext>
            </a:extLst>
          </p:cNvPr>
          <p:cNvSpPr txBox="1"/>
          <p:nvPr/>
        </p:nvSpPr>
        <p:spPr>
          <a:xfrm>
            <a:off x="443785" y="3223855"/>
            <a:ext cx="379077"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1" name="other-58">
            <a:extLst>
              <a:ext uri="{FF2B5EF4-FFF2-40B4-BE49-F238E27FC236}">
                <a16:creationId xmlns:a16="http://schemas.microsoft.com/office/drawing/2014/main" id="{61119430-25D3-C630-BEF3-EE6E65AA51B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098D200C-38D8-1649-BBE4-6163FC0D40B6}"/>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1D373591-7D58-1189-2DDB-354C01C7CC53}"/>
              </a:ext>
            </a:extLst>
          </p:cNvPr>
          <p:cNvSpPr txBox="1"/>
          <p:nvPr/>
        </p:nvSpPr>
        <p:spPr>
          <a:xfrm>
            <a:off x="471336" y="4286620"/>
            <a:ext cx="35494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text-77">
            <a:extLst>
              <a:ext uri="{FF2B5EF4-FFF2-40B4-BE49-F238E27FC236}">
                <a16:creationId xmlns:a16="http://schemas.microsoft.com/office/drawing/2014/main" id="{1509D631-2200-537D-0DE4-B046ED57C9C0}"/>
              </a:ext>
            </a:extLst>
          </p:cNvPr>
          <p:cNvSpPr txBox="1"/>
          <p:nvPr/>
        </p:nvSpPr>
        <p:spPr>
          <a:xfrm>
            <a:off x="5038550" y="846731"/>
            <a:ext cx="1567843"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text-79">
            <a:extLst>
              <a:ext uri="{FF2B5EF4-FFF2-40B4-BE49-F238E27FC236}">
                <a16:creationId xmlns:a16="http://schemas.microsoft.com/office/drawing/2014/main" id="{90C7C642-ACA2-7D3D-C02A-176B4C803AB6}"/>
              </a:ext>
            </a:extLst>
          </p:cNvPr>
          <p:cNvSpPr txBox="1"/>
          <p:nvPr/>
        </p:nvSpPr>
        <p:spPr>
          <a:xfrm>
            <a:off x="3746188" y="4273159"/>
            <a:ext cx="1129541"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80">
            <a:extLst>
              <a:ext uri="{FF2B5EF4-FFF2-40B4-BE49-F238E27FC236}">
                <a16:creationId xmlns:a16="http://schemas.microsoft.com/office/drawing/2014/main" id="{8790BDE5-5F62-9B80-A375-F6B26AF68487}"/>
              </a:ext>
            </a:extLst>
          </p:cNvPr>
          <p:cNvSpPr txBox="1"/>
          <p:nvPr/>
        </p:nvSpPr>
        <p:spPr>
          <a:xfrm>
            <a:off x="1247741" y="727025"/>
            <a:ext cx="7255976" cy="967224"/>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When I was learning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Marketing Strategy</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class in university, I faced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 tight deadline while designing a campaign for a mock product with my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 name="text-81">
            <a:extLst>
              <a:ext uri="{FF2B5EF4-FFF2-40B4-BE49-F238E27FC236}">
                <a16:creationId xmlns:a16="http://schemas.microsoft.com/office/drawing/2014/main" id="{01C7DCAA-2A0C-52A4-B82D-57AD9F01FFA1}"/>
              </a:ext>
            </a:extLst>
          </p:cNvPr>
          <p:cNvSpPr txBox="1"/>
          <p:nvPr/>
        </p:nvSpPr>
        <p:spPr>
          <a:xfrm>
            <a:off x="1254945" y="1844053"/>
            <a:ext cx="7248771"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My task was to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study survey data to find what influences customers</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but the tricky part was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handling incomplete or weird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4" name="text-82">
            <a:extLst>
              <a:ext uri="{FF2B5EF4-FFF2-40B4-BE49-F238E27FC236}">
                <a16:creationId xmlns:a16="http://schemas.microsoft.com/office/drawing/2014/main" id="{FD158BA1-2731-0B71-0060-406410089082}"/>
              </a:ext>
            </a:extLst>
          </p:cNvPr>
          <p:cNvSpPr txBox="1"/>
          <p:nvPr/>
        </p:nvSpPr>
        <p:spPr>
          <a:xfrm>
            <a:off x="1216331" y="2925129"/>
            <a:ext cx="7336403"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325" dirty="0">
                <a:solidFill>
                  <a:srgbClr val="000000"/>
                </a:solidFill>
                <a:latin typeface="Times New Roman" panose="02020603050405020304" pitchFamily="18" charset="0"/>
                <a:ea typeface="等线" panose="02010600030101010101" pitchFamily="2" charset="-122"/>
              </a:rPr>
              <a:t>I </a:t>
            </a:r>
            <a:r>
              <a:rPr lang="en-US" altLang="zh-CN" sz="2325" b="1" dirty="0">
                <a:solidFill>
                  <a:srgbClr val="0053A3"/>
                </a:solidFill>
                <a:latin typeface="Times New Roman" panose="02020603050405020304" pitchFamily="18" charset="0"/>
                <a:ea typeface="等线" panose="02010600030101010101" pitchFamily="2" charset="-122"/>
              </a:rPr>
              <a:t>sorted and filtered the data</a:t>
            </a:r>
            <a:r>
              <a:rPr lang="en-US" altLang="zh-CN" sz="2325" dirty="0">
                <a:solidFill>
                  <a:srgbClr val="000000"/>
                </a:solidFill>
                <a:latin typeface="Times New Roman" panose="02020603050405020304" pitchFamily="18" charset="0"/>
                <a:ea typeface="等线" panose="02010600030101010101" pitchFamily="2" charset="-122"/>
              </a:rPr>
              <a:t>, </a:t>
            </a:r>
            <a:r>
              <a:rPr lang="en-US" altLang="zh-CN" sz="2325" b="1" dirty="0">
                <a:solidFill>
                  <a:srgbClr val="0053A3"/>
                </a:solidFill>
                <a:latin typeface="Times New Roman" panose="02020603050405020304" pitchFamily="18" charset="0"/>
                <a:ea typeface="等线" panose="02010600030101010101" pitchFamily="2" charset="-122"/>
              </a:rPr>
              <a:t>checked everything, </a:t>
            </a:r>
            <a:r>
              <a:rPr lang="en-US" altLang="zh-CN" sz="2325" dirty="0">
                <a:solidFill>
                  <a:srgbClr val="000000"/>
                </a:solidFill>
                <a:latin typeface="Times New Roman" panose="02020603050405020304" pitchFamily="18" charset="0"/>
                <a:ea typeface="等线" panose="02010600030101010101" pitchFamily="2" charset="-122"/>
              </a:rPr>
              <a:t>and </a:t>
            </a:r>
            <a:r>
              <a:rPr lang="en-US" altLang="zh-CN" sz="2325" b="1" dirty="0">
                <a:solidFill>
                  <a:srgbClr val="0053A3"/>
                </a:solidFill>
                <a:latin typeface="Times New Roman" panose="02020603050405020304" pitchFamily="18" charset="0"/>
                <a:ea typeface="等线" panose="02010600030101010101" pitchFamily="2" charset="-122"/>
              </a:rPr>
              <a:t>analyzed it from different angles to uncover hidden customer trends.</a:t>
            </a:r>
            <a:endParaRPr lang="zh-CN" altLang="en-US" sz="2325" b="1" dirty="0">
              <a:solidFill>
                <a:srgbClr val="0053A3"/>
              </a:solidFill>
              <a:latin typeface="Times New Roman" panose="02020603050405020304" pitchFamily="18" charset="0"/>
              <a:ea typeface="等线" panose="02010600030101010101" pitchFamily="2" charset="-122"/>
            </a:endParaRPr>
          </a:p>
        </p:txBody>
      </p:sp>
      <p:pic>
        <p:nvPicPr>
          <p:cNvPr id="8" name="image-88">
            <a:extLst>
              <a:ext uri="{FF2B5EF4-FFF2-40B4-BE49-F238E27FC236}">
                <a16:creationId xmlns:a16="http://schemas.microsoft.com/office/drawing/2014/main" id="{4A0E2B84-CB43-412E-8B23-F48225962AA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6113" y="119166"/>
            <a:ext cx="282892" cy="428625"/>
          </a:xfrm>
          <a:prstGeom prst="rect">
            <a:avLst/>
          </a:prstGeom>
        </p:spPr>
      </p:pic>
      <p:pic>
        <p:nvPicPr>
          <p:cNvPr id="9" name="image-90">
            <a:extLst>
              <a:ext uri="{FF2B5EF4-FFF2-40B4-BE49-F238E27FC236}">
                <a16:creationId xmlns:a16="http://schemas.microsoft.com/office/drawing/2014/main" id="{181289D8-C14B-4471-95CE-00F5CF9044D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66471" y="119166"/>
            <a:ext cx="282892" cy="428625"/>
          </a:xfrm>
          <a:prstGeom prst="rect">
            <a:avLst/>
          </a:prstGeom>
        </p:spPr>
      </p:pic>
      <p:pic>
        <p:nvPicPr>
          <p:cNvPr id="15" name="image-72">
            <a:extLst>
              <a:ext uri="{FF2B5EF4-FFF2-40B4-BE49-F238E27FC236}">
                <a16:creationId xmlns:a16="http://schemas.microsoft.com/office/drawing/2014/main" id="{339C179C-D69F-4D97-B8BC-C1F8010F0C7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82466" y="105864"/>
            <a:ext cx="303847" cy="453390"/>
          </a:xfrm>
          <a:prstGeom prst="rect">
            <a:avLst/>
          </a:prstGeom>
        </p:spPr>
      </p:pic>
      <p:pic>
        <p:nvPicPr>
          <p:cNvPr id="17" name="image-74">
            <a:extLst>
              <a:ext uri="{FF2B5EF4-FFF2-40B4-BE49-F238E27FC236}">
                <a16:creationId xmlns:a16="http://schemas.microsoft.com/office/drawing/2014/main" id="{31048F7C-01EA-4E5A-A023-0A633E8A60E5}"/>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62648" y="105864"/>
            <a:ext cx="303847" cy="453390"/>
          </a:xfrm>
          <a:prstGeom prst="rect">
            <a:avLst/>
          </a:prstGeom>
        </p:spPr>
      </p:pic>
      <p:sp>
        <p:nvSpPr>
          <p:cNvPr id="6" name="text-78">
            <a:extLst>
              <a:ext uri="{FF2B5EF4-FFF2-40B4-BE49-F238E27FC236}">
                <a16:creationId xmlns:a16="http://schemas.microsoft.com/office/drawing/2014/main" id="{8C69F62D-5A52-E33E-93CE-854C369FC03F}"/>
              </a:ext>
            </a:extLst>
          </p:cNvPr>
          <p:cNvSpPr txBox="1"/>
          <p:nvPr/>
        </p:nvSpPr>
        <p:spPr>
          <a:xfrm>
            <a:off x="1321273" y="4312909"/>
            <a:ext cx="5479544" cy="312390"/>
          </a:xfrm>
          <a:prstGeom prst="rect">
            <a:avLst/>
          </a:prstGeom>
          <a:noFill/>
        </p:spPr>
        <p:txBody>
          <a:bodyPr vert="horz" lIns="0" tIns="0" rIns="0" bIns="0" rtlCol="0" anchor="t">
            <a:noAutofit/>
          </a:bodyPr>
          <a:lstStyle/>
          <a:p>
            <a:r>
              <a:rPr lang="en-US" altLang="zh-CN" sz="2250" dirty="0">
                <a:solidFill>
                  <a:srgbClr val="000000"/>
                </a:solidFill>
                <a:latin typeface="Times New Roman" panose="02020603050405020304" pitchFamily="18" charset="0"/>
              </a:rPr>
              <a:t>Finish with the RESULT following your action.</a:t>
            </a:r>
          </a:p>
          <a:p>
            <a:endParaRPr lang="zh-CN" altLang="en-US" dirty="0"/>
          </a:p>
        </p:txBody>
      </p:sp>
      <p:sp>
        <p:nvSpPr>
          <p:cNvPr id="10" name="text-79">
            <a:extLst>
              <a:ext uri="{FF2B5EF4-FFF2-40B4-BE49-F238E27FC236}">
                <a16:creationId xmlns:a16="http://schemas.microsoft.com/office/drawing/2014/main" id="{D6B1188B-DD45-3594-8121-5E202E3C70FD}"/>
              </a:ext>
            </a:extLst>
          </p:cNvPr>
          <p:cNvSpPr txBox="1"/>
          <p:nvPr/>
        </p:nvSpPr>
        <p:spPr>
          <a:xfrm>
            <a:off x="3081767" y="4292579"/>
            <a:ext cx="1129541" cy="398791"/>
          </a:xfrm>
          <a:prstGeom prst="rect">
            <a:avLst/>
          </a:prstGeom>
          <a:solidFill>
            <a:schemeClr val="accent6"/>
          </a:solidFill>
        </p:spPr>
        <p:txBody>
          <a:bodyPr vert="horz" lIns="0" tIns="0" rIns="0" bIns="0" rtlCol="0" anchor="t">
            <a:noAutofit/>
          </a:bodyPr>
          <a:lstStyle/>
          <a:p>
            <a:r>
              <a:rPr lang="en-US" altLang="zh-CN" sz="2250" u="sng" dirty="0">
                <a:solidFill>
                  <a:srgbClr val="FFFFFF"/>
                </a:solidFill>
                <a:latin typeface="Times New Roman" panose="02020603050405020304" pitchFamily="18" charset="0"/>
              </a:rPr>
              <a:t>RESULT</a:t>
            </a:r>
          </a:p>
          <a:p>
            <a:endParaRPr lang="zh-CN" altLang="en-US" dirty="0"/>
          </a:p>
        </p:txBody>
      </p:sp>
    </p:spTree>
    <p:extLst>
      <p:ext uri="{BB962C8B-B14F-4D97-AF65-F5344CB8AC3E}">
        <p14:creationId xmlns:p14="http://schemas.microsoft.com/office/powerpoint/2010/main" val="38995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5C1D5-9751-1E44-AB30-34A8FF983122}"/>
            </a:ext>
          </a:extLst>
        </p:cNvPr>
        <p:cNvGrpSpPr/>
        <p:nvPr/>
      </p:nvGrpSpPr>
      <p:grpSpPr>
        <a:xfrm>
          <a:off x="0" y="0"/>
          <a:ext cx="0" cy="0"/>
          <a:chOff x="0" y="0"/>
          <a:chExt cx="0" cy="0"/>
        </a:xfrm>
      </p:grpSpPr>
      <p:pic>
        <p:nvPicPr>
          <p:cNvPr id="5" name="other-44">
            <a:extLst>
              <a:ext uri="{FF2B5EF4-FFF2-40B4-BE49-F238E27FC236}">
                <a16:creationId xmlns:a16="http://schemas.microsoft.com/office/drawing/2014/main" id="{3998B4CA-2D7D-3A48-3796-AAAEB6D144C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8441"/>
            <a:ext cx="9143196" cy="5135059"/>
          </a:xfrm>
          <a:prstGeom prst="rect">
            <a:avLst/>
          </a:prstGeom>
        </p:spPr>
      </p:pic>
      <p:pic>
        <p:nvPicPr>
          <p:cNvPr id="11" name="other-47">
            <a:extLst>
              <a:ext uri="{FF2B5EF4-FFF2-40B4-BE49-F238E27FC236}">
                <a16:creationId xmlns:a16="http://schemas.microsoft.com/office/drawing/2014/main" id="{42611DBD-F026-7198-32E9-ABCB8F869EE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1A039A80-60CF-CB89-F643-932985BD9FB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4D8D816A-437F-58A9-850B-BB2F8988DEB8}"/>
              </a:ext>
            </a:extLst>
          </p:cNvPr>
          <p:cNvSpPr txBox="1"/>
          <p:nvPr/>
        </p:nvSpPr>
        <p:spPr>
          <a:xfrm>
            <a:off x="788280" y="52475"/>
            <a:ext cx="3948096" cy="492443"/>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38"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The STAR Model</a:t>
            </a:r>
            <a:endParaRPr kumimoji="0" lang="zh-CN" altLang="en-US" sz="3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text-69">
            <a:extLst>
              <a:ext uri="{FF2B5EF4-FFF2-40B4-BE49-F238E27FC236}">
                <a16:creationId xmlns:a16="http://schemas.microsoft.com/office/drawing/2014/main" id="{98E0525D-C4AC-C151-D9BB-EE426BD8FCBE}"/>
              </a:ext>
            </a:extLst>
          </p:cNvPr>
          <p:cNvSpPr txBox="1"/>
          <p:nvPr/>
        </p:nvSpPr>
        <p:spPr>
          <a:xfrm>
            <a:off x="4061045" y="2178878"/>
            <a:ext cx="800302"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71">
            <a:extLst>
              <a:ext uri="{FF2B5EF4-FFF2-40B4-BE49-F238E27FC236}">
                <a16:creationId xmlns:a16="http://schemas.microsoft.com/office/drawing/2014/main" id="{4AA33131-89ED-6261-2DC0-5FC92085E96A}"/>
              </a:ext>
            </a:extLst>
          </p:cNvPr>
          <p:cNvSpPr txBox="1"/>
          <p:nvPr/>
        </p:nvSpPr>
        <p:spPr>
          <a:xfrm>
            <a:off x="6164613" y="2975897"/>
            <a:ext cx="1510313" cy="623248"/>
          </a:xfrm>
          <a:prstGeom prst="rect">
            <a:avLst/>
          </a:prstGeom>
          <a:noFill/>
        </p:spPr>
        <p:txBody>
          <a:bodyPr vert="horz"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0" name="other-49">
            <a:extLst>
              <a:ext uri="{FF2B5EF4-FFF2-40B4-BE49-F238E27FC236}">
                <a16:creationId xmlns:a16="http://schemas.microsoft.com/office/drawing/2014/main" id="{128F251B-A829-579E-8630-EA8828A73D6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C739C6B3-3169-7F30-ED52-99EB093754E5}"/>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82FF1F71-607B-E449-050B-ADB1DEBFF48B}"/>
              </a:ext>
            </a:extLst>
          </p:cNvPr>
          <p:cNvSpPr txBox="1"/>
          <p:nvPr/>
        </p:nvSpPr>
        <p:spPr>
          <a:xfrm>
            <a:off x="485225" y="1099746"/>
            <a:ext cx="306444"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dirty="0">
                <a:ln>
                  <a:noFill/>
                </a:ln>
                <a:solidFill>
                  <a:srgbClr val="446CB3"/>
                </a:solidFill>
                <a:effectLst/>
                <a:uLnTx/>
                <a:uFillTx/>
                <a:latin typeface="Times New Roman" panose="02020603050405020304" pitchFamily="18" charset="0"/>
                <a:ea typeface="等线" panose="02010600030101010101" pitchFamily="2" charset="-122"/>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7" name="other-52">
            <a:extLst>
              <a:ext uri="{FF2B5EF4-FFF2-40B4-BE49-F238E27FC236}">
                <a16:creationId xmlns:a16="http://schemas.microsoft.com/office/drawing/2014/main" id="{CD6FB7BB-69EB-ED37-999B-3D4564C9524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2E334450-9E10-2B6C-3A59-4385DF4260CD}"/>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24646FFF-AC00-9CD9-DBA0-2957D58BCBA6}"/>
              </a:ext>
            </a:extLst>
          </p:cNvPr>
          <p:cNvSpPr txBox="1"/>
          <p:nvPr/>
        </p:nvSpPr>
        <p:spPr>
          <a:xfrm rot="3000">
            <a:off x="457716" y="2143405"/>
            <a:ext cx="33035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4" name="other-55">
            <a:extLst>
              <a:ext uri="{FF2B5EF4-FFF2-40B4-BE49-F238E27FC236}">
                <a16:creationId xmlns:a16="http://schemas.microsoft.com/office/drawing/2014/main" id="{BF3FCB65-C420-9B4E-086F-CF00F4E020C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61929514-B971-C138-5228-EB8CCEB7466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2987E7F1-8C7B-372C-DFE5-1D5DBACD10F6}"/>
              </a:ext>
            </a:extLst>
          </p:cNvPr>
          <p:cNvSpPr txBox="1"/>
          <p:nvPr/>
        </p:nvSpPr>
        <p:spPr>
          <a:xfrm>
            <a:off x="443785" y="3223855"/>
            <a:ext cx="379077"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1" name="other-58">
            <a:extLst>
              <a:ext uri="{FF2B5EF4-FFF2-40B4-BE49-F238E27FC236}">
                <a16:creationId xmlns:a16="http://schemas.microsoft.com/office/drawing/2014/main" id="{96369AA8-338E-BFFC-9A80-0C4CE01B4FB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DC185E6F-8940-098B-8C06-B11AC45DF74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57CBF420-DF8F-96A1-FD83-99A6102458EB}"/>
              </a:ext>
            </a:extLst>
          </p:cNvPr>
          <p:cNvSpPr txBox="1"/>
          <p:nvPr/>
        </p:nvSpPr>
        <p:spPr>
          <a:xfrm>
            <a:off x="471336" y="4286620"/>
            <a:ext cx="35494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text-77">
            <a:extLst>
              <a:ext uri="{FF2B5EF4-FFF2-40B4-BE49-F238E27FC236}">
                <a16:creationId xmlns:a16="http://schemas.microsoft.com/office/drawing/2014/main" id="{3B1D9F51-9961-F1AB-7275-48B8D8595A08}"/>
              </a:ext>
            </a:extLst>
          </p:cNvPr>
          <p:cNvSpPr txBox="1"/>
          <p:nvPr/>
        </p:nvSpPr>
        <p:spPr>
          <a:xfrm>
            <a:off x="5038550" y="846731"/>
            <a:ext cx="1567843"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text-79">
            <a:extLst>
              <a:ext uri="{FF2B5EF4-FFF2-40B4-BE49-F238E27FC236}">
                <a16:creationId xmlns:a16="http://schemas.microsoft.com/office/drawing/2014/main" id="{C9ACCADB-F061-9B0B-E464-BC45396DF295}"/>
              </a:ext>
            </a:extLst>
          </p:cNvPr>
          <p:cNvSpPr txBox="1"/>
          <p:nvPr/>
        </p:nvSpPr>
        <p:spPr>
          <a:xfrm>
            <a:off x="3746188" y="4273159"/>
            <a:ext cx="1129541"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80">
            <a:extLst>
              <a:ext uri="{FF2B5EF4-FFF2-40B4-BE49-F238E27FC236}">
                <a16:creationId xmlns:a16="http://schemas.microsoft.com/office/drawing/2014/main" id="{E464C53A-29CA-F330-3933-4FC49552087C}"/>
              </a:ext>
            </a:extLst>
          </p:cNvPr>
          <p:cNvSpPr txBox="1"/>
          <p:nvPr/>
        </p:nvSpPr>
        <p:spPr>
          <a:xfrm>
            <a:off x="1247741" y="727025"/>
            <a:ext cx="7255976" cy="967224"/>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When I was learning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Marketing Strategy</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class in university, I faced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 tight deadline while designing a campaign for a mock product with my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 name="text-81">
            <a:extLst>
              <a:ext uri="{FF2B5EF4-FFF2-40B4-BE49-F238E27FC236}">
                <a16:creationId xmlns:a16="http://schemas.microsoft.com/office/drawing/2014/main" id="{296BD278-D5DD-F6B7-1FF2-3B4B3F9D635D}"/>
              </a:ext>
            </a:extLst>
          </p:cNvPr>
          <p:cNvSpPr txBox="1"/>
          <p:nvPr/>
        </p:nvSpPr>
        <p:spPr>
          <a:xfrm>
            <a:off x="1254945" y="1844053"/>
            <a:ext cx="7359666"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My task was to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study survey data to find what influences customers</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but the tricky part was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handling incomplete or weird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4" name="text-82">
            <a:extLst>
              <a:ext uri="{FF2B5EF4-FFF2-40B4-BE49-F238E27FC236}">
                <a16:creationId xmlns:a16="http://schemas.microsoft.com/office/drawing/2014/main" id="{CA8F7B33-E12D-712B-D7DE-FFD2D4BD79B4}"/>
              </a:ext>
            </a:extLst>
          </p:cNvPr>
          <p:cNvSpPr txBox="1"/>
          <p:nvPr/>
        </p:nvSpPr>
        <p:spPr>
          <a:xfrm>
            <a:off x="1216330" y="2925129"/>
            <a:ext cx="7556409"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What I did was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sort and filter the data</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checked everything</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and then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analyzed it from different angles to uncover hidden customer trends.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7" name="text-83">
            <a:extLst>
              <a:ext uri="{FF2B5EF4-FFF2-40B4-BE49-F238E27FC236}">
                <a16:creationId xmlns:a16="http://schemas.microsoft.com/office/drawing/2014/main" id="{680C56BA-1C95-7478-05AF-A636A6E86CE5}"/>
              </a:ext>
            </a:extLst>
          </p:cNvPr>
          <p:cNvSpPr txBox="1"/>
          <p:nvPr/>
        </p:nvSpPr>
        <p:spPr>
          <a:xfrm>
            <a:off x="1216331" y="4012567"/>
            <a:ext cx="7456333" cy="967224"/>
          </a:xfrm>
          <a:prstGeom prst="rect">
            <a:avLst/>
          </a:prstGeom>
          <a:noFill/>
        </p:spPr>
        <p:txBody>
          <a:bodyPr vert="horz" lIns="0" tIns="0" rIns="0" bIns="0" rtlCol="0" anchor="t">
            <a:noAutofit/>
          </a:bodyPr>
          <a:lstStyle/>
          <a:p>
            <a:pPr lvl="0">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In the end, I managed to </a:t>
            </a:r>
            <a:r>
              <a:rPr lang="en-US" altLang="zh-CN" sz="2325" b="1" dirty="0">
                <a:solidFill>
                  <a:srgbClr val="0053A3"/>
                </a:solidFill>
                <a:latin typeface="Times New Roman" panose="02020603050405020304" pitchFamily="18" charset="0"/>
              </a:rPr>
              <a:t>_______________</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which</a:t>
            </a:r>
            <a:r>
              <a:rPr lang="en-US" altLang="zh-CN" sz="2325" dirty="0">
                <a:solidFill>
                  <a:srgbClr val="000000"/>
                </a:solidFill>
                <a:latin typeface="Times New Roman" panose="02020603050405020304" pitchFamily="18" charset="0"/>
                <a:ea typeface="等线" panose="02010600030101010101" pitchFamily="2" charset="-122"/>
              </a:rPr>
              <a:t> </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got </a:t>
            </a:r>
            <a:r>
              <a:rPr lang="en-US" altLang="zh-CN" sz="2325" b="1" dirty="0">
                <a:solidFill>
                  <a:srgbClr val="0053A3"/>
                </a:solidFill>
                <a:latin typeface="Times New Roman" panose="02020603050405020304" pitchFamily="18" charset="0"/>
              </a:rPr>
              <a:t>___________________________</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8" name="image-88">
            <a:extLst>
              <a:ext uri="{FF2B5EF4-FFF2-40B4-BE49-F238E27FC236}">
                <a16:creationId xmlns:a16="http://schemas.microsoft.com/office/drawing/2014/main" id="{0B05C24D-C4E0-8FFF-E16A-BEC5E6AA57B6}"/>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96113" y="77916"/>
            <a:ext cx="282892" cy="428625"/>
          </a:xfrm>
          <a:prstGeom prst="rect">
            <a:avLst/>
          </a:prstGeom>
        </p:spPr>
      </p:pic>
      <p:pic>
        <p:nvPicPr>
          <p:cNvPr id="9" name="image-90">
            <a:extLst>
              <a:ext uri="{FF2B5EF4-FFF2-40B4-BE49-F238E27FC236}">
                <a16:creationId xmlns:a16="http://schemas.microsoft.com/office/drawing/2014/main" id="{6E01D102-5967-EFC4-C8F6-D9E21EFF538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66471" y="77916"/>
            <a:ext cx="282892" cy="428625"/>
          </a:xfrm>
          <a:prstGeom prst="rect">
            <a:avLst/>
          </a:prstGeom>
        </p:spPr>
      </p:pic>
      <p:pic>
        <p:nvPicPr>
          <p:cNvPr id="15" name="image-72">
            <a:extLst>
              <a:ext uri="{FF2B5EF4-FFF2-40B4-BE49-F238E27FC236}">
                <a16:creationId xmlns:a16="http://schemas.microsoft.com/office/drawing/2014/main" id="{E4EE3523-7753-E6D8-C31C-921D2FF92FA6}"/>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82466" y="64614"/>
            <a:ext cx="303847" cy="453390"/>
          </a:xfrm>
          <a:prstGeom prst="rect">
            <a:avLst/>
          </a:prstGeom>
        </p:spPr>
      </p:pic>
      <p:pic>
        <p:nvPicPr>
          <p:cNvPr id="17" name="image-74">
            <a:extLst>
              <a:ext uri="{FF2B5EF4-FFF2-40B4-BE49-F238E27FC236}">
                <a16:creationId xmlns:a16="http://schemas.microsoft.com/office/drawing/2014/main" id="{5FF04DD2-3B21-FE42-8A48-117C2067F495}"/>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62648" y="64614"/>
            <a:ext cx="303847" cy="453390"/>
          </a:xfrm>
          <a:prstGeom prst="rect">
            <a:avLst/>
          </a:prstGeom>
        </p:spPr>
      </p:pic>
    </p:spTree>
    <p:extLst>
      <p:ext uri="{BB962C8B-B14F-4D97-AF65-F5344CB8AC3E}">
        <p14:creationId xmlns:p14="http://schemas.microsoft.com/office/powerpoint/2010/main" val="266185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D609D-8A3B-77B8-61DC-948CABB10C9D}"/>
            </a:ext>
          </a:extLst>
        </p:cNvPr>
        <p:cNvGrpSpPr/>
        <p:nvPr/>
      </p:nvGrpSpPr>
      <p:grpSpPr>
        <a:xfrm>
          <a:off x="0" y="0"/>
          <a:ext cx="0" cy="0"/>
          <a:chOff x="0" y="0"/>
          <a:chExt cx="0" cy="0"/>
        </a:xfrm>
      </p:grpSpPr>
      <p:pic>
        <p:nvPicPr>
          <p:cNvPr id="5" name="other-44">
            <a:extLst>
              <a:ext uri="{FF2B5EF4-FFF2-40B4-BE49-F238E27FC236}">
                <a16:creationId xmlns:a16="http://schemas.microsoft.com/office/drawing/2014/main" id="{04FEA344-70B6-A761-1A7C-FBC87A9F156F}"/>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8441"/>
            <a:ext cx="9143196" cy="5135059"/>
          </a:xfrm>
          <a:prstGeom prst="rect">
            <a:avLst/>
          </a:prstGeom>
        </p:spPr>
      </p:pic>
      <p:pic>
        <p:nvPicPr>
          <p:cNvPr id="11" name="other-47">
            <a:extLst>
              <a:ext uri="{FF2B5EF4-FFF2-40B4-BE49-F238E27FC236}">
                <a16:creationId xmlns:a16="http://schemas.microsoft.com/office/drawing/2014/main" id="{1DE5AA4B-14F7-3EE3-6900-484C1FC10B6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38D17400-324F-7A9E-9F33-EA6DE3F3033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4A775ABA-DEAF-0E36-4351-1C98E85D0A04}"/>
              </a:ext>
            </a:extLst>
          </p:cNvPr>
          <p:cNvSpPr txBox="1"/>
          <p:nvPr/>
        </p:nvSpPr>
        <p:spPr>
          <a:xfrm>
            <a:off x="795784" y="95578"/>
            <a:ext cx="3776216" cy="492443"/>
          </a:xfrm>
          <a:prstGeom prst="rect">
            <a:avLst/>
          </a:prstGeom>
          <a:noFill/>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38" normalizeH="0" baseline="0" noProof="0" dirty="0">
                <a:ln>
                  <a:noFill/>
                </a:ln>
                <a:solidFill>
                  <a:srgbClr val="FFFFFF"/>
                </a:solidFill>
                <a:effectLst/>
                <a:uLnTx/>
                <a:uFillTx/>
                <a:latin typeface="Times New Roman" panose="02020603050405020304" pitchFamily="18" charset="0"/>
                <a:ea typeface="等线" panose="02010600030101010101" pitchFamily="2" charset="-122"/>
                <a:cs typeface="+mn-cs"/>
              </a:rPr>
              <a:t>The STAR Model</a:t>
            </a:r>
            <a:endParaRPr kumimoji="0" lang="zh-CN" altLang="en-US" sz="3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text-69">
            <a:extLst>
              <a:ext uri="{FF2B5EF4-FFF2-40B4-BE49-F238E27FC236}">
                <a16:creationId xmlns:a16="http://schemas.microsoft.com/office/drawing/2014/main" id="{D5A1D732-FA8B-8C9E-CD9E-1E918B8F0FAE}"/>
              </a:ext>
            </a:extLst>
          </p:cNvPr>
          <p:cNvSpPr txBox="1"/>
          <p:nvPr/>
        </p:nvSpPr>
        <p:spPr>
          <a:xfrm>
            <a:off x="4061045" y="2178878"/>
            <a:ext cx="800302"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TASK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text-71">
            <a:extLst>
              <a:ext uri="{FF2B5EF4-FFF2-40B4-BE49-F238E27FC236}">
                <a16:creationId xmlns:a16="http://schemas.microsoft.com/office/drawing/2014/main" id="{45F965F3-72D2-7BF8-AA22-3CBBC8475000}"/>
              </a:ext>
            </a:extLst>
          </p:cNvPr>
          <p:cNvSpPr txBox="1"/>
          <p:nvPr/>
        </p:nvSpPr>
        <p:spPr>
          <a:xfrm>
            <a:off x="6164613" y="2975897"/>
            <a:ext cx="1510313" cy="623248"/>
          </a:xfrm>
          <a:prstGeom prst="rect">
            <a:avLst/>
          </a:prstGeom>
          <a:noFill/>
        </p:spPr>
        <p:txBody>
          <a:bodyPr vert="horz"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0" name="other-49">
            <a:extLst>
              <a:ext uri="{FF2B5EF4-FFF2-40B4-BE49-F238E27FC236}">
                <a16:creationId xmlns:a16="http://schemas.microsoft.com/office/drawing/2014/main" id="{575445D7-8CCE-8C87-11AF-4105919321A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103ED3E6-4189-178A-603A-F56754C095C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F03B5D93-19F3-8933-32DA-609040F04098}"/>
              </a:ext>
            </a:extLst>
          </p:cNvPr>
          <p:cNvSpPr txBox="1"/>
          <p:nvPr/>
        </p:nvSpPr>
        <p:spPr>
          <a:xfrm>
            <a:off x="485225" y="1099746"/>
            <a:ext cx="306444"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dirty="0">
                <a:ln>
                  <a:noFill/>
                </a:ln>
                <a:solidFill>
                  <a:srgbClr val="446CB3"/>
                </a:solidFill>
                <a:effectLst/>
                <a:uLnTx/>
                <a:uFillTx/>
                <a:latin typeface="Times New Roman" panose="02020603050405020304" pitchFamily="18" charset="0"/>
                <a:ea typeface="等线" panose="02010600030101010101" pitchFamily="2" charset="-122"/>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27" name="other-52">
            <a:extLst>
              <a:ext uri="{FF2B5EF4-FFF2-40B4-BE49-F238E27FC236}">
                <a16:creationId xmlns:a16="http://schemas.microsoft.com/office/drawing/2014/main" id="{4A2F0DED-F4E1-8637-CDFE-EB3BD8F5854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8D06F307-1F45-562B-813E-2182B254D42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83A335CD-085A-302D-02EB-B06F30C4435D}"/>
              </a:ext>
            </a:extLst>
          </p:cNvPr>
          <p:cNvSpPr txBox="1"/>
          <p:nvPr/>
        </p:nvSpPr>
        <p:spPr>
          <a:xfrm rot="3000">
            <a:off x="457716" y="2143405"/>
            <a:ext cx="33035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4" name="other-55">
            <a:extLst>
              <a:ext uri="{FF2B5EF4-FFF2-40B4-BE49-F238E27FC236}">
                <a16:creationId xmlns:a16="http://schemas.microsoft.com/office/drawing/2014/main" id="{DEDBF6E6-0C96-0257-40E7-8CBF83D9EE1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AC0A07C0-C3A6-9DA7-706D-6D21BD73CF33}"/>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3BB54AEA-B11E-BBC7-6B8B-2494F5879A03}"/>
              </a:ext>
            </a:extLst>
          </p:cNvPr>
          <p:cNvSpPr txBox="1"/>
          <p:nvPr/>
        </p:nvSpPr>
        <p:spPr>
          <a:xfrm>
            <a:off x="443785" y="3223855"/>
            <a:ext cx="379077"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41" name="other-58">
            <a:extLst>
              <a:ext uri="{FF2B5EF4-FFF2-40B4-BE49-F238E27FC236}">
                <a16:creationId xmlns:a16="http://schemas.microsoft.com/office/drawing/2014/main" id="{D415CA6B-2636-75FB-C15D-9E1DBAAB9EB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248BCCC2-AC24-E16F-B560-B07C0447B15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7666DC0E-2685-B5D2-B647-79E998AAC651}"/>
              </a:ext>
            </a:extLst>
          </p:cNvPr>
          <p:cNvSpPr txBox="1"/>
          <p:nvPr/>
        </p:nvSpPr>
        <p:spPr>
          <a:xfrm>
            <a:off x="471336" y="4286620"/>
            <a:ext cx="354942" cy="48384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450" b="0" i="0" u="none" strike="noStrike" kern="1200" cap="none" spc="0" normalizeH="0" baseline="0" noProof="0">
                <a:ln>
                  <a:noFill/>
                </a:ln>
                <a:solidFill>
                  <a:srgbClr val="446CB3"/>
                </a:solidFill>
                <a:effectLst/>
                <a:uLnTx/>
                <a:uFillTx/>
                <a:latin typeface="Times New Roman" panose="02020603050405020304" pitchFamily="18" charset="0"/>
                <a:ea typeface="等线" panose="02010600030101010101" pitchFamily="2" charset="-122"/>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text-77">
            <a:extLst>
              <a:ext uri="{FF2B5EF4-FFF2-40B4-BE49-F238E27FC236}">
                <a16:creationId xmlns:a16="http://schemas.microsoft.com/office/drawing/2014/main" id="{88E50055-ACC9-6714-C58D-F20AC0ED803D}"/>
              </a:ext>
            </a:extLst>
          </p:cNvPr>
          <p:cNvSpPr txBox="1"/>
          <p:nvPr/>
        </p:nvSpPr>
        <p:spPr>
          <a:xfrm>
            <a:off x="5038550" y="846731"/>
            <a:ext cx="1567843"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text-79">
            <a:extLst>
              <a:ext uri="{FF2B5EF4-FFF2-40B4-BE49-F238E27FC236}">
                <a16:creationId xmlns:a16="http://schemas.microsoft.com/office/drawing/2014/main" id="{F21CFFDD-96D5-E040-FE1D-098115A67A34}"/>
              </a:ext>
            </a:extLst>
          </p:cNvPr>
          <p:cNvSpPr txBox="1"/>
          <p:nvPr/>
        </p:nvSpPr>
        <p:spPr>
          <a:xfrm>
            <a:off x="3746188" y="4273159"/>
            <a:ext cx="1129541" cy="312390"/>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50" b="0" i="0" u="sng" strike="noStrike" kern="1200" cap="none" spc="0" normalizeH="0" baseline="0" noProof="0">
                <a:ln>
                  <a:noFill/>
                </a:ln>
                <a:solidFill>
                  <a:srgbClr val="FFFFFF"/>
                </a:solidFill>
                <a:effectLst/>
                <a:uLnTx/>
                <a:uFillTx/>
                <a:latin typeface="Times New Roman" panose="02020603050405020304" pitchFamily="18" charset="0"/>
                <a:ea typeface="等线" panose="02010600030101010101" pitchFamily="2" charset="-122"/>
                <a:cs typeface="+mn-cs"/>
              </a:rPr>
              <a:t>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text-80">
            <a:extLst>
              <a:ext uri="{FF2B5EF4-FFF2-40B4-BE49-F238E27FC236}">
                <a16:creationId xmlns:a16="http://schemas.microsoft.com/office/drawing/2014/main" id="{4ABC6E71-20DB-2D7C-955B-A53D0FDBE606}"/>
              </a:ext>
            </a:extLst>
          </p:cNvPr>
          <p:cNvSpPr txBox="1"/>
          <p:nvPr/>
        </p:nvSpPr>
        <p:spPr>
          <a:xfrm>
            <a:off x="1247741" y="727025"/>
            <a:ext cx="7255976" cy="967224"/>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When I was learning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Marketing Strategy</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class in university, I faced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a tight deadline while designing a campaign for a mock product with my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 name="text-81">
            <a:extLst>
              <a:ext uri="{FF2B5EF4-FFF2-40B4-BE49-F238E27FC236}">
                <a16:creationId xmlns:a16="http://schemas.microsoft.com/office/drawing/2014/main" id="{CD564FFF-A436-9938-BB0E-0C63C973B925}"/>
              </a:ext>
            </a:extLst>
          </p:cNvPr>
          <p:cNvSpPr txBox="1"/>
          <p:nvPr/>
        </p:nvSpPr>
        <p:spPr>
          <a:xfrm>
            <a:off x="1254945" y="1844053"/>
            <a:ext cx="7167159"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My task was to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study survey data to find what influences customers</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but the tricky part was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handling incomplete or weird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4" name="text-82">
            <a:extLst>
              <a:ext uri="{FF2B5EF4-FFF2-40B4-BE49-F238E27FC236}">
                <a16:creationId xmlns:a16="http://schemas.microsoft.com/office/drawing/2014/main" id="{7011BBE8-D53E-A01E-50CD-100CBD56D7E5}"/>
              </a:ext>
            </a:extLst>
          </p:cNvPr>
          <p:cNvSpPr txBox="1"/>
          <p:nvPr/>
        </p:nvSpPr>
        <p:spPr>
          <a:xfrm>
            <a:off x="1216331" y="2925129"/>
            <a:ext cx="7577034" cy="967224"/>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325" dirty="0">
                <a:solidFill>
                  <a:srgbClr val="000000"/>
                </a:solidFill>
                <a:latin typeface="Times New Roman" panose="02020603050405020304" pitchFamily="18" charset="0"/>
                <a:ea typeface="等线" panose="02010600030101010101" pitchFamily="2" charset="-122"/>
              </a:rPr>
              <a:t>I </a:t>
            </a:r>
            <a:r>
              <a:rPr lang="en-US" altLang="zh-CN" sz="2325" b="1" dirty="0">
                <a:solidFill>
                  <a:srgbClr val="0053A3"/>
                </a:solidFill>
                <a:latin typeface="Times New Roman" panose="02020603050405020304" pitchFamily="18" charset="0"/>
                <a:ea typeface="等线" panose="02010600030101010101" pitchFamily="2" charset="-122"/>
              </a:rPr>
              <a:t>sorted and filtered the data</a:t>
            </a:r>
            <a:r>
              <a:rPr lang="en-US" altLang="zh-CN" sz="2325" dirty="0">
                <a:solidFill>
                  <a:srgbClr val="000000"/>
                </a:solidFill>
                <a:latin typeface="Times New Roman" panose="02020603050405020304" pitchFamily="18" charset="0"/>
                <a:ea typeface="等线" panose="02010600030101010101" pitchFamily="2" charset="-122"/>
              </a:rPr>
              <a:t>, </a:t>
            </a:r>
            <a:r>
              <a:rPr lang="en-US" altLang="zh-CN" sz="2325" b="1" dirty="0">
                <a:solidFill>
                  <a:srgbClr val="0053A3"/>
                </a:solidFill>
                <a:latin typeface="Times New Roman" panose="02020603050405020304" pitchFamily="18" charset="0"/>
                <a:ea typeface="等线" panose="02010600030101010101" pitchFamily="2" charset="-122"/>
              </a:rPr>
              <a:t>checked everything, </a:t>
            </a:r>
            <a:r>
              <a:rPr lang="en-US" altLang="zh-CN" sz="2325" dirty="0">
                <a:solidFill>
                  <a:srgbClr val="000000"/>
                </a:solidFill>
                <a:latin typeface="Times New Roman" panose="02020603050405020304" pitchFamily="18" charset="0"/>
                <a:ea typeface="等线" panose="02010600030101010101" pitchFamily="2" charset="-122"/>
              </a:rPr>
              <a:t>and </a:t>
            </a:r>
            <a:r>
              <a:rPr lang="en-US" altLang="zh-CN" sz="2325" b="1" dirty="0">
                <a:solidFill>
                  <a:srgbClr val="0053A3"/>
                </a:solidFill>
                <a:latin typeface="Times New Roman" panose="02020603050405020304" pitchFamily="18" charset="0"/>
                <a:ea typeface="等线" panose="02010600030101010101" pitchFamily="2" charset="-122"/>
              </a:rPr>
              <a:t>analyzed it from different angles to uncover hidden customer trends.</a:t>
            </a:r>
            <a:endParaRPr lang="zh-CN" altLang="en-US" sz="2325" b="1" dirty="0">
              <a:solidFill>
                <a:srgbClr val="0053A3"/>
              </a:solidFill>
              <a:latin typeface="Times New Roman" panose="02020603050405020304" pitchFamily="18" charset="0"/>
              <a:ea typeface="等线"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6" name="text-83">
            <a:extLst>
              <a:ext uri="{FF2B5EF4-FFF2-40B4-BE49-F238E27FC236}">
                <a16:creationId xmlns:a16="http://schemas.microsoft.com/office/drawing/2014/main" id="{EFB43F7A-8B1C-10F9-EF79-FF0F40E1C71B}"/>
              </a:ext>
            </a:extLst>
          </p:cNvPr>
          <p:cNvSpPr txBox="1"/>
          <p:nvPr/>
        </p:nvSpPr>
        <p:spPr>
          <a:xfrm>
            <a:off x="1216331" y="4012566"/>
            <a:ext cx="7577034" cy="998657"/>
          </a:xfrm>
          <a:prstGeom prst="rect">
            <a:avLst/>
          </a:prstGeom>
          <a:noFill/>
        </p:spPr>
        <p:txBody>
          <a:bodyPr vert="horz"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In the end, I managed to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complete a high-scoring project</a:t>
            </a:r>
            <a:r>
              <a:rPr kumimoji="0" lang="en-US" altLang="zh-CN" sz="2325" b="0" i="0" u="none" strike="noStrike" kern="1200" cap="none" spc="0" normalizeH="0" baseline="0" noProof="0" dirty="0">
                <a:ln>
                  <a:noFill/>
                </a:ln>
                <a:solidFill>
                  <a:srgbClr val="000000"/>
                </a:solidFill>
                <a:effectLst/>
                <a:uLnTx/>
                <a:uFillTx/>
                <a:latin typeface="Times New Roman" panose="02020603050405020304" pitchFamily="18" charset="0"/>
                <a:ea typeface="等线" panose="02010600030101010101" pitchFamily="2" charset="-122"/>
                <a:cs typeface="+mn-cs"/>
              </a:rPr>
              <a:t>, which got </a:t>
            </a:r>
            <a:r>
              <a:rPr kumimoji="0" lang="en-US" altLang="zh-CN" sz="2325" b="1" i="0" u="none" strike="noStrike" kern="1200" cap="none" spc="0" normalizeH="0" baseline="0" noProof="0" dirty="0">
                <a:ln>
                  <a:noFill/>
                </a:ln>
                <a:solidFill>
                  <a:srgbClr val="0053A3"/>
                </a:solidFill>
                <a:effectLst/>
                <a:uLnTx/>
                <a:uFillTx/>
                <a:latin typeface="Times New Roman" panose="02020603050405020304" pitchFamily="18" charset="0"/>
                <a:ea typeface="等线" panose="02010600030101010101" pitchFamily="2" charset="-122"/>
                <a:cs typeface="+mn-cs"/>
              </a:rPr>
              <a:t>our team nominated for the department's top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7" name="image-88">
            <a:extLst>
              <a:ext uri="{FF2B5EF4-FFF2-40B4-BE49-F238E27FC236}">
                <a16:creationId xmlns:a16="http://schemas.microsoft.com/office/drawing/2014/main" id="{4A0E2B84-CB43-412E-8B23-F48225962AA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56045" y="120340"/>
            <a:ext cx="282892" cy="428625"/>
          </a:xfrm>
          <a:prstGeom prst="rect">
            <a:avLst/>
          </a:prstGeom>
        </p:spPr>
      </p:pic>
      <p:pic>
        <p:nvPicPr>
          <p:cNvPr id="8" name="image-90">
            <a:extLst>
              <a:ext uri="{FF2B5EF4-FFF2-40B4-BE49-F238E27FC236}">
                <a16:creationId xmlns:a16="http://schemas.microsoft.com/office/drawing/2014/main" id="{181289D8-C14B-4471-95CE-00F5CF9044D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26403" y="120340"/>
            <a:ext cx="282892" cy="428625"/>
          </a:xfrm>
          <a:prstGeom prst="rect">
            <a:avLst/>
          </a:prstGeom>
        </p:spPr>
      </p:pic>
      <p:pic>
        <p:nvPicPr>
          <p:cNvPr id="9" name="image-72">
            <a:extLst>
              <a:ext uri="{FF2B5EF4-FFF2-40B4-BE49-F238E27FC236}">
                <a16:creationId xmlns:a16="http://schemas.microsoft.com/office/drawing/2014/main" id="{339C179C-D69F-4D97-B8BC-C1F8010F0C7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40014" y="108558"/>
            <a:ext cx="303847" cy="453390"/>
          </a:xfrm>
          <a:prstGeom prst="rect">
            <a:avLst/>
          </a:prstGeom>
        </p:spPr>
      </p:pic>
      <p:pic>
        <p:nvPicPr>
          <p:cNvPr id="10" name="image-74">
            <a:extLst>
              <a:ext uri="{FF2B5EF4-FFF2-40B4-BE49-F238E27FC236}">
                <a16:creationId xmlns:a16="http://schemas.microsoft.com/office/drawing/2014/main" id="{31048F7C-01EA-4E5A-A023-0A633E8A60E5}"/>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20196" y="108558"/>
            <a:ext cx="303847" cy="453390"/>
          </a:xfrm>
          <a:prstGeom prst="rect">
            <a:avLst/>
          </a:prstGeom>
        </p:spPr>
      </p:pic>
    </p:spTree>
    <p:extLst>
      <p:ext uri="{BB962C8B-B14F-4D97-AF65-F5344CB8AC3E}">
        <p14:creationId xmlns:p14="http://schemas.microsoft.com/office/powerpoint/2010/main" val="2247860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ther-44">
            <a:extLst>
              <a:ext uri="{FF2B5EF4-FFF2-40B4-BE49-F238E27FC236}">
                <a16:creationId xmlns:a16="http://schemas.microsoft.com/office/drawing/2014/main" id="{9D97F7C2-EB92-4E98-8A32-BA3848151EB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43364"/>
            <a:ext cx="9143196" cy="5135059"/>
          </a:xfrm>
          <a:prstGeom prst="rect">
            <a:avLst/>
          </a:prstGeom>
        </p:spPr>
      </p:pic>
      <p:pic>
        <p:nvPicPr>
          <p:cNvPr id="11" name="other-47">
            <a:extLst>
              <a:ext uri="{FF2B5EF4-FFF2-40B4-BE49-F238E27FC236}">
                <a16:creationId xmlns:a16="http://schemas.microsoft.com/office/drawing/2014/main" id="{EBC2E305-58AA-4EC9-8B95-98B2BDCEE1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8E8EE688-698E-40B5-96B8-72C7A8FA17D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037CCA40-4946-4A26-A3CB-3E6F7D86B08C}"/>
              </a:ext>
            </a:extLst>
          </p:cNvPr>
          <p:cNvSpPr txBox="1"/>
          <p:nvPr/>
        </p:nvSpPr>
        <p:spPr>
          <a:xfrm>
            <a:off x="822862" y="89701"/>
            <a:ext cx="3707464"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The STAR Model</a:t>
            </a:r>
            <a:endParaRPr lang="zh-CN" altLang="en-US" sz="3200" dirty="0"/>
          </a:p>
        </p:txBody>
      </p:sp>
      <p:pic>
        <p:nvPicPr>
          <p:cNvPr id="20" name="other-49">
            <a:extLst>
              <a:ext uri="{FF2B5EF4-FFF2-40B4-BE49-F238E27FC236}">
                <a16:creationId xmlns:a16="http://schemas.microsoft.com/office/drawing/2014/main" id="{337F0149-980E-4B52-8704-F8F8FF1CCDE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8C8AD318-8977-4613-BC7D-B208D5E25B3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96FB0066-409E-4CE5-81CF-648820FB2AEF}"/>
              </a:ext>
            </a:extLst>
          </p:cNvPr>
          <p:cNvSpPr txBox="1"/>
          <p:nvPr/>
        </p:nvSpPr>
        <p:spPr>
          <a:xfrm>
            <a:off x="485225" y="1099746"/>
            <a:ext cx="306444" cy="483840"/>
          </a:xfrm>
          <a:prstGeom prst="rect">
            <a:avLst/>
          </a:prstGeom>
          <a:noFill/>
        </p:spPr>
        <p:txBody>
          <a:bodyPr vert="horz" lIns="0" tIns="0" rIns="0" bIns="0" rtlCol="0" anchor="t">
            <a:noAutofit/>
          </a:bodyPr>
          <a:lstStyle/>
          <a:p>
            <a:r>
              <a:rPr lang="en-US" altLang="zh-CN" sz="3450">
                <a:solidFill>
                  <a:srgbClr val="446CB3"/>
                </a:solidFill>
                <a:latin typeface="Times New Roman" panose="02020603050405020304" pitchFamily="18" charset="0"/>
              </a:rPr>
              <a:t>S</a:t>
            </a:r>
          </a:p>
          <a:p>
            <a:endParaRPr lang="zh-CN" altLang="en-US"/>
          </a:p>
        </p:txBody>
      </p:sp>
      <p:pic>
        <p:nvPicPr>
          <p:cNvPr id="27" name="other-52">
            <a:extLst>
              <a:ext uri="{FF2B5EF4-FFF2-40B4-BE49-F238E27FC236}">
                <a16:creationId xmlns:a16="http://schemas.microsoft.com/office/drawing/2014/main" id="{F205072A-0B4E-4924-A704-6ECD114210E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58B13D57-179B-4928-BF7B-54CA8B62AB6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32D9D528-9D10-429E-B859-B8E03E4D3D06}"/>
              </a:ext>
            </a:extLst>
          </p:cNvPr>
          <p:cNvSpPr txBox="1"/>
          <p:nvPr/>
        </p:nvSpPr>
        <p:spPr>
          <a:xfrm rot="3000">
            <a:off x="457716" y="2143405"/>
            <a:ext cx="330352" cy="483840"/>
          </a:xfrm>
          <a:prstGeom prst="rect">
            <a:avLst/>
          </a:prstGeom>
          <a:noFill/>
        </p:spPr>
        <p:txBody>
          <a:bodyPr vert="horz" lIns="0" tIns="0" rIns="0" bIns="0" rtlCol="0" anchor="t">
            <a:noAutofit/>
          </a:bodyPr>
          <a:lstStyle/>
          <a:p>
            <a:r>
              <a:rPr lang="en-US" altLang="zh-CN" sz="3450">
                <a:solidFill>
                  <a:srgbClr val="446CB3"/>
                </a:solidFill>
                <a:latin typeface="Times New Roman" panose="02020603050405020304" pitchFamily="18" charset="0"/>
              </a:rPr>
              <a:t>T</a:t>
            </a:r>
          </a:p>
          <a:p>
            <a:endParaRPr lang="zh-CN" altLang="en-US"/>
          </a:p>
        </p:txBody>
      </p:sp>
      <p:pic>
        <p:nvPicPr>
          <p:cNvPr id="34" name="other-55">
            <a:extLst>
              <a:ext uri="{FF2B5EF4-FFF2-40B4-BE49-F238E27FC236}">
                <a16:creationId xmlns:a16="http://schemas.microsoft.com/office/drawing/2014/main" id="{3FA5AE77-F1DC-4269-8F57-0D719189706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ED561186-6EC7-4950-97AE-41AEE1F5B49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E68D6C02-620B-4F88-88A1-0ED375CF86A1}"/>
              </a:ext>
            </a:extLst>
          </p:cNvPr>
          <p:cNvSpPr txBox="1"/>
          <p:nvPr/>
        </p:nvSpPr>
        <p:spPr>
          <a:xfrm>
            <a:off x="443785" y="3223855"/>
            <a:ext cx="379077" cy="483840"/>
          </a:xfrm>
          <a:prstGeom prst="rect">
            <a:avLst/>
          </a:prstGeom>
          <a:noFill/>
        </p:spPr>
        <p:txBody>
          <a:bodyPr vert="horz" lIns="0" tIns="0" rIns="0" bIns="0" rtlCol="0" anchor="t">
            <a:noAutofit/>
          </a:bodyPr>
          <a:lstStyle/>
          <a:p>
            <a:r>
              <a:rPr lang="en-US" altLang="zh-CN" sz="3450">
                <a:solidFill>
                  <a:srgbClr val="446CB3"/>
                </a:solidFill>
                <a:latin typeface="Times New Roman" panose="02020603050405020304" pitchFamily="18" charset="0"/>
              </a:rPr>
              <a:t>A</a:t>
            </a:r>
          </a:p>
          <a:p>
            <a:endParaRPr lang="zh-CN" altLang="en-US"/>
          </a:p>
        </p:txBody>
      </p:sp>
      <p:pic>
        <p:nvPicPr>
          <p:cNvPr id="41" name="other-58">
            <a:extLst>
              <a:ext uri="{FF2B5EF4-FFF2-40B4-BE49-F238E27FC236}">
                <a16:creationId xmlns:a16="http://schemas.microsoft.com/office/drawing/2014/main" id="{039797F8-F652-426B-BF91-67FEA4D3E21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762F8004-C9D0-4622-AE20-3AD7DE44BD1F}"/>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8306CB56-D327-4C36-A6B0-967961EAA9B1}"/>
              </a:ext>
            </a:extLst>
          </p:cNvPr>
          <p:cNvSpPr txBox="1"/>
          <p:nvPr/>
        </p:nvSpPr>
        <p:spPr>
          <a:xfrm>
            <a:off x="471336" y="4286620"/>
            <a:ext cx="354942" cy="483840"/>
          </a:xfrm>
          <a:prstGeom prst="rect">
            <a:avLst/>
          </a:prstGeom>
          <a:noFill/>
        </p:spPr>
        <p:txBody>
          <a:bodyPr vert="horz" lIns="0" tIns="0" rIns="0" bIns="0" rtlCol="0" anchor="t">
            <a:noAutofit/>
          </a:bodyPr>
          <a:lstStyle/>
          <a:p>
            <a:r>
              <a:rPr lang="en-US" altLang="zh-CN" sz="3450">
                <a:solidFill>
                  <a:srgbClr val="446CB3"/>
                </a:solidFill>
                <a:latin typeface="Times New Roman" panose="02020603050405020304" pitchFamily="18" charset="0"/>
              </a:rPr>
              <a:t>R</a:t>
            </a:r>
          </a:p>
          <a:p>
            <a:endParaRPr lang="zh-CN" altLang="en-US"/>
          </a:p>
        </p:txBody>
      </p:sp>
      <p:sp>
        <p:nvSpPr>
          <p:cNvPr id="47" name="text-76">
            <a:extLst>
              <a:ext uri="{FF2B5EF4-FFF2-40B4-BE49-F238E27FC236}">
                <a16:creationId xmlns:a16="http://schemas.microsoft.com/office/drawing/2014/main" id="{6B73373F-4AB2-4436-8218-585860139FCD}"/>
              </a:ext>
            </a:extLst>
          </p:cNvPr>
          <p:cNvSpPr txBox="1"/>
          <p:nvPr/>
        </p:nvSpPr>
        <p:spPr>
          <a:xfrm>
            <a:off x="1298906" y="837382"/>
            <a:ext cx="7081948" cy="969496"/>
          </a:xfrm>
          <a:prstGeom prst="rect">
            <a:avLst/>
          </a:prstGeom>
          <a:noFill/>
        </p:spPr>
        <p:txBody>
          <a:bodyPr vert="horz" wrap="square" lIns="0" tIns="0" rIns="0" bIns="0" rtlCol="0" anchor="t">
            <a:spAutoFit/>
          </a:bodyPr>
          <a:lstStyle/>
          <a:p>
            <a:endParaRPr lang="en-US" altLang="zh-CN" sz="2250" dirty="0">
              <a:solidFill>
                <a:srgbClr val="000000"/>
              </a:solidFill>
              <a:latin typeface="Times New Roman" panose="02020603050405020304" pitchFamily="18" charset="0"/>
            </a:endParaRPr>
          </a:p>
          <a:p>
            <a:r>
              <a:rPr lang="en-US" altLang="zh-CN" sz="2250" dirty="0">
                <a:solidFill>
                  <a:srgbClr val="000000"/>
                </a:solidFill>
                <a:latin typeface="Times New Roman" panose="02020603050405020304" pitchFamily="18" charset="0"/>
              </a:rPr>
              <a:t>Tell the interviewer the SITUATION you were faced with.</a:t>
            </a:r>
          </a:p>
          <a:p>
            <a:endParaRPr lang="zh-CN" altLang="en-US" dirty="0"/>
          </a:p>
        </p:txBody>
      </p:sp>
      <p:sp>
        <p:nvSpPr>
          <p:cNvPr id="48" name="text-77">
            <a:extLst>
              <a:ext uri="{FF2B5EF4-FFF2-40B4-BE49-F238E27FC236}">
                <a16:creationId xmlns:a16="http://schemas.microsoft.com/office/drawing/2014/main" id="{14167146-5BA9-44BB-A719-6042722F62A8}"/>
              </a:ext>
            </a:extLst>
          </p:cNvPr>
          <p:cNvSpPr txBox="1"/>
          <p:nvPr/>
        </p:nvSpPr>
        <p:spPr>
          <a:xfrm>
            <a:off x="4004208" y="1167008"/>
            <a:ext cx="1501277" cy="363334"/>
          </a:xfrm>
          <a:prstGeom prst="rect">
            <a:avLst/>
          </a:prstGeom>
          <a:solidFill>
            <a:schemeClr val="accent6"/>
          </a:solidFill>
        </p:spPr>
        <p:txBody>
          <a:bodyPr vert="horz" lIns="0" tIns="0" rIns="0" bIns="0" rtlCol="0" anchor="t">
            <a:noAutofit/>
          </a:bodyPr>
          <a:lstStyle/>
          <a:p>
            <a:r>
              <a:rPr lang="en-US" altLang="zh-CN" sz="2250" u="sng" dirty="0">
                <a:solidFill>
                  <a:srgbClr val="FFFFFF"/>
                </a:solidFill>
                <a:latin typeface="Times New Roman" panose="02020603050405020304" pitchFamily="18" charset="0"/>
              </a:rPr>
              <a:t>SITUATION</a:t>
            </a:r>
          </a:p>
          <a:p>
            <a:endParaRPr lang="zh-CN" altLang="en-US" dirty="0"/>
          </a:p>
        </p:txBody>
      </p:sp>
      <p:pic>
        <p:nvPicPr>
          <p:cNvPr id="4" name="image-72">
            <a:extLst>
              <a:ext uri="{FF2B5EF4-FFF2-40B4-BE49-F238E27FC236}">
                <a16:creationId xmlns:a16="http://schemas.microsoft.com/office/drawing/2014/main" id="{91739E48-8EE2-734F-8826-B67DEB08987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7489" y="142155"/>
            <a:ext cx="303847" cy="453390"/>
          </a:xfrm>
          <a:prstGeom prst="rect">
            <a:avLst/>
          </a:prstGeom>
        </p:spPr>
      </p:pic>
      <p:pic>
        <p:nvPicPr>
          <p:cNvPr id="6" name="image-74">
            <a:extLst>
              <a:ext uri="{FF2B5EF4-FFF2-40B4-BE49-F238E27FC236}">
                <a16:creationId xmlns:a16="http://schemas.microsoft.com/office/drawing/2014/main" id="{A80D1CB0-BEAB-2588-E109-3706172B5CC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47671" y="142155"/>
            <a:ext cx="303847" cy="453390"/>
          </a:xfrm>
          <a:prstGeom prst="rect">
            <a:avLst/>
          </a:prstGeom>
        </p:spPr>
      </p:pic>
      <p:pic>
        <p:nvPicPr>
          <p:cNvPr id="8" name="image-88">
            <a:extLst>
              <a:ext uri="{FF2B5EF4-FFF2-40B4-BE49-F238E27FC236}">
                <a16:creationId xmlns:a16="http://schemas.microsoft.com/office/drawing/2014/main" id="{4A0E2B84-CB43-412E-8B23-F48225962AA4}"/>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73427" y="158700"/>
            <a:ext cx="282892" cy="428625"/>
          </a:xfrm>
          <a:prstGeom prst="rect">
            <a:avLst/>
          </a:prstGeom>
        </p:spPr>
      </p:pic>
      <p:pic>
        <p:nvPicPr>
          <p:cNvPr id="10" name="image-90">
            <a:extLst>
              <a:ext uri="{FF2B5EF4-FFF2-40B4-BE49-F238E27FC236}">
                <a16:creationId xmlns:a16="http://schemas.microsoft.com/office/drawing/2014/main" id="{181289D8-C14B-4471-95CE-00F5CF9044DC}"/>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43785" y="158700"/>
            <a:ext cx="282892" cy="428625"/>
          </a:xfrm>
          <a:prstGeom prst="rect">
            <a:avLst/>
          </a:prstGeom>
        </p:spPr>
      </p:pic>
      <p:sp>
        <p:nvSpPr>
          <p:cNvPr id="2" name="text-68">
            <a:extLst>
              <a:ext uri="{FF2B5EF4-FFF2-40B4-BE49-F238E27FC236}">
                <a16:creationId xmlns:a16="http://schemas.microsoft.com/office/drawing/2014/main" id="{D13CEC81-9176-E1B3-6CE9-89D89903A01D}"/>
              </a:ext>
            </a:extLst>
          </p:cNvPr>
          <p:cNvSpPr txBox="1"/>
          <p:nvPr/>
        </p:nvSpPr>
        <p:spPr>
          <a:xfrm>
            <a:off x="1350867" y="2197267"/>
            <a:ext cx="5423988" cy="312390"/>
          </a:xfrm>
          <a:prstGeom prst="rect">
            <a:avLst/>
          </a:prstGeom>
          <a:noFill/>
        </p:spPr>
        <p:txBody>
          <a:bodyPr vert="horz" lIns="0" tIns="0" rIns="0" bIns="0" rtlCol="0" anchor="t">
            <a:noAutofit/>
          </a:bodyPr>
          <a:lstStyle/>
          <a:p>
            <a:r>
              <a:rPr lang="en-US" altLang="zh-CN" sz="2250" dirty="0">
                <a:solidFill>
                  <a:srgbClr val="000000"/>
                </a:solidFill>
                <a:latin typeface="Times New Roman" panose="02020603050405020304" pitchFamily="18" charset="0"/>
              </a:rPr>
              <a:t>Briefly explain the TASK you had to complete.</a:t>
            </a:r>
          </a:p>
          <a:p>
            <a:endParaRPr lang="zh-CN" altLang="en-US" dirty="0"/>
          </a:p>
        </p:txBody>
      </p:sp>
      <p:sp>
        <p:nvSpPr>
          <p:cNvPr id="3" name="text-69">
            <a:extLst>
              <a:ext uri="{FF2B5EF4-FFF2-40B4-BE49-F238E27FC236}">
                <a16:creationId xmlns:a16="http://schemas.microsoft.com/office/drawing/2014/main" id="{066FE319-A679-D3FD-B362-EDF322662CEB}"/>
              </a:ext>
            </a:extLst>
          </p:cNvPr>
          <p:cNvSpPr txBox="1"/>
          <p:nvPr/>
        </p:nvSpPr>
        <p:spPr>
          <a:xfrm>
            <a:off x="3549752" y="2181039"/>
            <a:ext cx="757486" cy="400280"/>
          </a:xfrm>
          <a:prstGeom prst="rect">
            <a:avLst/>
          </a:prstGeom>
          <a:solidFill>
            <a:schemeClr val="accent6"/>
          </a:solidFill>
        </p:spPr>
        <p:txBody>
          <a:bodyPr vert="horz" lIns="0" tIns="0" rIns="0" bIns="0" rtlCol="0" anchor="t">
            <a:noAutofit/>
          </a:bodyPr>
          <a:lstStyle/>
          <a:p>
            <a:r>
              <a:rPr lang="en-US" altLang="zh-CN" sz="2250" u="sng" dirty="0">
                <a:solidFill>
                  <a:srgbClr val="FFFFFF"/>
                </a:solidFill>
                <a:latin typeface="Times New Roman" panose="02020603050405020304" pitchFamily="18" charset="0"/>
              </a:rPr>
              <a:t>TASK</a:t>
            </a:r>
          </a:p>
          <a:p>
            <a:endParaRPr lang="zh-CN" altLang="en-US" dirty="0"/>
          </a:p>
        </p:txBody>
      </p:sp>
      <p:sp>
        <p:nvSpPr>
          <p:cNvPr id="7" name="text-70">
            <a:extLst>
              <a:ext uri="{FF2B5EF4-FFF2-40B4-BE49-F238E27FC236}">
                <a16:creationId xmlns:a16="http://schemas.microsoft.com/office/drawing/2014/main" id="{569CAD5F-56DB-37B1-2EBB-F3B7D4DEB37B}"/>
              </a:ext>
            </a:extLst>
          </p:cNvPr>
          <p:cNvSpPr txBox="1"/>
          <p:nvPr/>
        </p:nvSpPr>
        <p:spPr>
          <a:xfrm>
            <a:off x="1330571" y="3108273"/>
            <a:ext cx="7146534" cy="624779"/>
          </a:xfrm>
          <a:prstGeom prst="rect">
            <a:avLst/>
          </a:prstGeom>
          <a:no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250" dirty="0">
                <a:solidFill>
                  <a:srgbClr val="000000"/>
                </a:solidFill>
                <a:latin typeface="Times New Roman" panose="02020603050405020304" pitchFamily="18" charset="0"/>
              </a:rPr>
              <a:t>Give in-depth details about the ACTION you took to achieve the task.</a:t>
            </a:r>
          </a:p>
          <a:p>
            <a:endParaRPr lang="zh-CN" altLang="en-US" dirty="0"/>
          </a:p>
        </p:txBody>
      </p:sp>
      <p:sp>
        <p:nvSpPr>
          <p:cNvPr id="9" name="text-69">
            <a:extLst>
              <a:ext uri="{FF2B5EF4-FFF2-40B4-BE49-F238E27FC236}">
                <a16:creationId xmlns:a16="http://schemas.microsoft.com/office/drawing/2014/main" id="{E44A3692-7298-F432-AB97-32E68DE0105C}"/>
              </a:ext>
            </a:extLst>
          </p:cNvPr>
          <p:cNvSpPr txBox="1"/>
          <p:nvPr/>
        </p:nvSpPr>
        <p:spPr>
          <a:xfrm>
            <a:off x="4915016" y="3089632"/>
            <a:ext cx="1112188" cy="359413"/>
          </a:xfrm>
          <a:prstGeom prst="rect">
            <a:avLst/>
          </a:prstGeom>
          <a:solidFill>
            <a:schemeClr val="accent6"/>
          </a:solidFill>
        </p:spPr>
        <p:txBody>
          <a:bodyPr vert="horz"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250" u="sng" dirty="0">
                <a:solidFill>
                  <a:srgbClr val="FFFFFF"/>
                </a:solidFill>
                <a:latin typeface="Times New Roman" panose="02020603050405020304" pitchFamily="18" charset="0"/>
              </a:rPr>
              <a:t>ACTION</a:t>
            </a:r>
          </a:p>
          <a:p>
            <a:endParaRPr lang="zh-CN" altLang="en-US" dirty="0"/>
          </a:p>
        </p:txBody>
      </p:sp>
      <p:sp>
        <p:nvSpPr>
          <p:cNvPr id="12" name="text-78">
            <a:extLst>
              <a:ext uri="{FF2B5EF4-FFF2-40B4-BE49-F238E27FC236}">
                <a16:creationId xmlns:a16="http://schemas.microsoft.com/office/drawing/2014/main" id="{3B6F9977-CB84-7D22-3A1C-D40699B7EABE}"/>
              </a:ext>
            </a:extLst>
          </p:cNvPr>
          <p:cNvSpPr txBox="1"/>
          <p:nvPr/>
        </p:nvSpPr>
        <p:spPr>
          <a:xfrm>
            <a:off x="1321273" y="4312909"/>
            <a:ext cx="5479544" cy="312390"/>
          </a:xfrm>
          <a:prstGeom prst="rect">
            <a:avLst/>
          </a:prstGeom>
          <a:noFill/>
        </p:spPr>
        <p:txBody>
          <a:bodyPr vert="horz" lIns="0" tIns="0" rIns="0" bIns="0" rtlCol="0" anchor="t">
            <a:noAutofit/>
          </a:bodyPr>
          <a:lstStyle/>
          <a:p>
            <a:r>
              <a:rPr lang="en-US" altLang="zh-CN" sz="2250" dirty="0">
                <a:solidFill>
                  <a:srgbClr val="000000"/>
                </a:solidFill>
                <a:latin typeface="Times New Roman" panose="02020603050405020304" pitchFamily="18" charset="0"/>
              </a:rPr>
              <a:t>Finish with the RESULT following your action.</a:t>
            </a:r>
          </a:p>
          <a:p>
            <a:endParaRPr lang="zh-CN" altLang="en-US" dirty="0"/>
          </a:p>
        </p:txBody>
      </p:sp>
      <p:sp>
        <p:nvSpPr>
          <p:cNvPr id="15" name="text-79">
            <a:extLst>
              <a:ext uri="{FF2B5EF4-FFF2-40B4-BE49-F238E27FC236}">
                <a16:creationId xmlns:a16="http://schemas.microsoft.com/office/drawing/2014/main" id="{97D12660-FA3A-B7C5-DFC9-BC608E313BBE}"/>
              </a:ext>
            </a:extLst>
          </p:cNvPr>
          <p:cNvSpPr txBox="1"/>
          <p:nvPr/>
        </p:nvSpPr>
        <p:spPr>
          <a:xfrm>
            <a:off x="3081767" y="4292579"/>
            <a:ext cx="1129541" cy="398791"/>
          </a:xfrm>
          <a:prstGeom prst="rect">
            <a:avLst/>
          </a:prstGeom>
          <a:solidFill>
            <a:schemeClr val="accent6"/>
          </a:solidFill>
        </p:spPr>
        <p:txBody>
          <a:bodyPr vert="horz" lIns="0" tIns="0" rIns="0" bIns="0" rtlCol="0" anchor="t">
            <a:noAutofit/>
          </a:bodyPr>
          <a:lstStyle/>
          <a:p>
            <a:r>
              <a:rPr lang="en-US" altLang="zh-CN" sz="2250" u="sng" dirty="0">
                <a:solidFill>
                  <a:srgbClr val="FFFFFF"/>
                </a:solidFill>
                <a:latin typeface="Times New Roman" panose="02020603050405020304" pitchFamily="18" charset="0"/>
              </a:rPr>
              <a:t>RESULT</a:t>
            </a:r>
          </a:p>
          <a:p>
            <a:endParaRPr lang="zh-CN" altLang="en-US" dirty="0"/>
          </a:p>
        </p:txBody>
      </p:sp>
    </p:spTree>
    <p:extLst>
      <p:ext uri="{BB962C8B-B14F-4D97-AF65-F5344CB8AC3E}">
        <p14:creationId xmlns:p14="http://schemas.microsoft.com/office/powerpoint/2010/main" val="4252115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other-61">
            <a:extLst>
              <a:ext uri="{FF2B5EF4-FFF2-40B4-BE49-F238E27FC236}">
                <a16:creationId xmlns:a16="http://schemas.microsoft.com/office/drawing/2014/main" id="{5860E9F6-27AF-4CAD-9578-D5E006FDBC6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123" y="0"/>
            <a:ext cx="9128877" cy="5136523"/>
          </a:xfrm>
          <a:prstGeom prst="rect">
            <a:avLst/>
          </a:prstGeom>
        </p:spPr>
      </p:pic>
      <p:pic>
        <p:nvPicPr>
          <p:cNvPr id="7" name="other-62">
            <a:extLst>
              <a:ext uri="{FF2B5EF4-FFF2-40B4-BE49-F238E27FC236}">
                <a16:creationId xmlns:a16="http://schemas.microsoft.com/office/drawing/2014/main" id="{619C4512-0452-4891-9387-CAA15DC800B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5123" y="0"/>
            <a:ext cx="9128877" cy="5136523"/>
          </a:xfrm>
          <a:prstGeom prst="rect">
            <a:avLst/>
          </a:prstGeom>
        </p:spPr>
      </p:pic>
      <p:pic>
        <p:nvPicPr>
          <p:cNvPr id="9" name="other-63">
            <a:extLst>
              <a:ext uri="{FF2B5EF4-FFF2-40B4-BE49-F238E27FC236}">
                <a16:creationId xmlns:a16="http://schemas.microsoft.com/office/drawing/2014/main" id="{9193CAB3-37EA-435D-92D1-00E8F2A07B3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92" y="0"/>
            <a:ext cx="9120158" cy="5125843"/>
          </a:xfrm>
          <a:prstGeom prst="rect">
            <a:avLst/>
          </a:prstGeom>
        </p:spPr>
      </p:pic>
      <p:pic>
        <p:nvPicPr>
          <p:cNvPr id="11" name="other-64">
            <a:extLst>
              <a:ext uri="{FF2B5EF4-FFF2-40B4-BE49-F238E27FC236}">
                <a16:creationId xmlns:a16="http://schemas.microsoft.com/office/drawing/2014/main" id="{9137AA9A-0671-4674-8518-DE100495CEC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5123" y="0"/>
            <a:ext cx="9116957" cy="676301"/>
          </a:xfrm>
          <a:prstGeom prst="rect">
            <a:avLst/>
          </a:prstGeom>
        </p:spPr>
      </p:pic>
      <p:pic>
        <p:nvPicPr>
          <p:cNvPr id="13" name="other-65">
            <a:extLst>
              <a:ext uri="{FF2B5EF4-FFF2-40B4-BE49-F238E27FC236}">
                <a16:creationId xmlns:a16="http://schemas.microsoft.com/office/drawing/2014/main" id="{176BF9FA-ACAC-4851-9431-2E292F4E691E}"/>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2791" y="5002000"/>
            <a:ext cx="9091209" cy="134205"/>
          </a:xfrm>
          <a:prstGeom prst="rect">
            <a:avLst/>
          </a:prstGeom>
        </p:spPr>
      </p:pic>
      <p:pic>
        <p:nvPicPr>
          <p:cNvPr id="15" name="image-92">
            <a:extLst>
              <a:ext uri="{FF2B5EF4-FFF2-40B4-BE49-F238E27FC236}">
                <a16:creationId xmlns:a16="http://schemas.microsoft.com/office/drawing/2014/main" id="{60961ADB-6E71-490F-86D9-30630EF91E72}"/>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rot="21589200">
            <a:off x="2612481" y="1166608"/>
            <a:ext cx="3486150" cy="3316605"/>
          </a:xfrm>
          <a:prstGeom prst="rect">
            <a:avLst/>
          </a:prstGeom>
        </p:spPr>
      </p:pic>
      <p:pic>
        <p:nvPicPr>
          <p:cNvPr id="17" name="other-66">
            <a:extLst>
              <a:ext uri="{FF2B5EF4-FFF2-40B4-BE49-F238E27FC236}">
                <a16:creationId xmlns:a16="http://schemas.microsoft.com/office/drawing/2014/main" id="{BE0A13CA-6BC4-4472-9443-04077BDCE0C3}"/>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rot="21589200">
            <a:off x="578892" y="3005792"/>
            <a:ext cx="1729740" cy="749618"/>
          </a:xfrm>
          <a:prstGeom prst="rect">
            <a:avLst/>
          </a:prstGeom>
        </p:spPr>
      </p:pic>
      <p:sp>
        <p:nvSpPr>
          <p:cNvPr id="18" name="text-84">
            <a:extLst>
              <a:ext uri="{FF2B5EF4-FFF2-40B4-BE49-F238E27FC236}">
                <a16:creationId xmlns:a16="http://schemas.microsoft.com/office/drawing/2014/main" id="{28DF03E5-CE68-48D5-A5A8-68B0D0E53A9B}"/>
              </a:ext>
            </a:extLst>
          </p:cNvPr>
          <p:cNvSpPr txBox="1"/>
          <p:nvPr/>
        </p:nvSpPr>
        <p:spPr>
          <a:xfrm rot="21589200">
            <a:off x="773717" y="86646"/>
            <a:ext cx="3714147"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The STAR Model</a:t>
            </a:r>
            <a:endParaRPr lang="zh-CN" altLang="en-US" sz="3200" dirty="0"/>
          </a:p>
        </p:txBody>
      </p:sp>
      <p:pic>
        <p:nvPicPr>
          <p:cNvPr id="20" name="other-67">
            <a:extLst>
              <a:ext uri="{FF2B5EF4-FFF2-40B4-BE49-F238E27FC236}">
                <a16:creationId xmlns:a16="http://schemas.microsoft.com/office/drawing/2014/main" id="{B06FA6FD-564B-44C4-AA28-0456959FCD7C}"/>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rot="21589200">
            <a:off x="697807" y="1278572"/>
            <a:ext cx="1708785" cy="740093"/>
          </a:xfrm>
          <a:prstGeom prst="rect">
            <a:avLst/>
          </a:prstGeom>
        </p:spPr>
      </p:pic>
      <p:pic>
        <p:nvPicPr>
          <p:cNvPr id="22" name="other-68">
            <a:extLst>
              <a:ext uri="{FF2B5EF4-FFF2-40B4-BE49-F238E27FC236}">
                <a16:creationId xmlns:a16="http://schemas.microsoft.com/office/drawing/2014/main" id="{5F5943AE-DA3E-4377-81A4-21FF422F01C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rot="21589200">
            <a:off x="6779322" y="1259877"/>
            <a:ext cx="2013585" cy="749618"/>
          </a:xfrm>
          <a:prstGeom prst="rect">
            <a:avLst/>
          </a:prstGeom>
        </p:spPr>
      </p:pic>
      <p:pic>
        <p:nvPicPr>
          <p:cNvPr id="24" name="other-69">
            <a:extLst>
              <a:ext uri="{FF2B5EF4-FFF2-40B4-BE49-F238E27FC236}">
                <a16:creationId xmlns:a16="http://schemas.microsoft.com/office/drawing/2014/main" id="{1AEDF01A-6E53-4457-80DD-95C49DC6BEEE}"/>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rot="21589200">
            <a:off x="6794976" y="3016221"/>
            <a:ext cx="2008823" cy="740093"/>
          </a:xfrm>
          <a:prstGeom prst="rect">
            <a:avLst/>
          </a:prstGeom>
        </p:spPr>
      </p:pic>
      <p:pic>
        <p:nvPicPr>
          <p:cNvPr id="26" name="image-93">
            <a:extLst>
              <a:ext uri="{FF2B5EF4-FFF2-40B4-BE49-F238E27FC236}">
                <a16:creationId xmlns:a16="http://schemas.microsoft.com/office/drawing/2014/main" id="{589995C0-3348-404B-BA32-9DCE21366D8C}"/>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157828" y="137050"/>
            <a:ext cx="282892" cy="428625"/>
          </a:xfrm>
          <a:prstGeom prst="rect">
            <a:avLst/>
          </a:prstGeom>
        </p:spPr>
      </p:pic>
      <p:pic>
        <p:nvPicPr>
          <p:cNvPr id="28" name="image-94">
            <a:extLst>
              <a:ext uri="{FF2B5EF4-FFF2-40B4-BE49-F238E27FC236}">
                <a16:creationId xmlns:a16="http://schemas.microsoft.com/office/drawing/2014/main" id="{D014628A-2489-4EE7-8D32-CB271DA40518}"/>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165510" y="132287"/>
            <a:ext cx="293370" cy="438150"/>
          </a:xfrm>
          <a:prstGeom prst="rect">
            <a:avLst/>
          </a:prstGeom>
        </p:spPr>
      </p:pic>
      <p:pic>
        <p:nvPicPr>
          <p:cNvPr id="30" name="image-95">
            <a:extLst>
              <a:ext uri="{FF2B5EF4-FFF2-40B4-BE49-F238E27FC236}">
                <a16:creationId xmlns:a16="http://schemas.microsoft.com/office/drawing/2014/main" id="{46E0A308-526B-4626-AE15-57B4F6DCDBEF}"/>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428186" y="137050"/>
            <a:ext cx="282892" cy="428625"/>
          </a:xfrm>
          <a:prstGeom prst="rect">
            <a:avLst/>
          </a:prstGeom>
        </p:spPr>
      </p:pic>
      <p:pic>
        <p:nvPicPr>
          <p:cNvPr id="32" name="image-96">
            <a:extLst>
              <a:ext uri="{FF2B5EF4-FFF2-40B4-BE49-F238E27FC236}">
                <a16:creationId xmlns:a16="http://schemas.microsoft.com/office/drawing/2014/main" id="{CBCE5C1D-7CE5-4624-BB1F-943C59354D02}"/>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435868" y="132287"/>
            <a:ext cx="293370" cy="438150"/>
          </a:xfrm>
          <a:prstGeom prst="rect">
            <a:avLst/>
          </a:prstGeom>
        </p:spPr>
      </p:pic>
      <p:pic>
        <p:nvPicPr>
          <p:cNvPr id="34" name="image-97">
            <a:extLst>
              <a:ext uri="{FF2B5EF4-FFF2-40B4-BE49-F238E27FC236}">
                <a16:creationId xmlns:a16="http://schemas.microsoft.com/office/drawing/2014/main" id="{FB40EBAD-F382-425F-9D38-1752E4B30044}"/>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rot="4800">
            <a:off x="2398241" y="1612023"/>
            <a:ext cx="1388745" cy="681990"/>
          </a:xfrm>
          <a:prstGeom prst="rect">
            <a:avLst/>
          </a:prstGeom>
        </p:spPr>
      </p:pic>
      <p:pic>
        <p:nvPicPr>
          <p:cNvPr id="36" name="image-98">
            <a:extLst>
              <a:ext uri="{FF2B5EF4-FFF2-40B4-BE49-F238E27FC236}">
                <a16:creationId xmlns:a16="http://schemas.microsoft.com/office/drawing/2014/main" id="{E70B38CD-1C01-4CF3-9C5F-F9B77BC261D4}"/>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rot="4800">
            <a:off x="2301681" y="3352845"/>
            <a:ext cx="1186815" cy="725805"/>
          </a:xfrm>
          <a:prstGeom prst="rect">
            <a:avLst/>
          </a:prstGeom>
        </p:spPr>
      </p:pic>
      <p:pic>
        <p:nvPicPr>
          <p:cNvPr id="38" name="image-99">
            <a:extLst>
              <a:ext uri="{FF2B5EF4-FFF2-40B4-BE49-F238E27FC236}">
                <a16:creationId xmlns:a16="http://schemas.microsoft.com/office/drawing/2014/main" id="{5D1FAB33-471B-4335-9D7A-99F77375AD1F}"/>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rot="4800">
            <a:off x="5098843" y="1608359"/>
            <a:ext cx="1684020" cy="720090"/>
          </a:xfrm>
          <a:prstGeom prst="rect">
            <a:avLst/>
          </a:prstGeom>
        </p:spPr>
      </p:pic>
      <p:pic>
        <p:nvPicPr>
          <p:cNvPr id="40" name="image-100">
            <a:extLst>
              <a:ext uri="{FF2B5EF4-FFF2-40B4-BE49-F238E27FC236}">
                <a16:creationId xmlns:a16="http://schemas.microsoft.com/office/drawing/2014/main" id="{98D8642C-D566-4754-967B-387B68772E2F}"/>
              </a:ext>
            </a:extLst>
          </p:cNvPr>
          <p:cNvPicPr>
            <a:picLocks/>
          </p:cNvPicPr>
          <p:nvPr/>
        </p:nvPicPr>
        <p:blipFill>
          <a:blip r:embed="rId20">
            <a:extLst>
              <a:ext uri="{28A0092B-C50C-407E-A947-70E740481C1C}">
                <a14:useLocalDpi xmlns:a14="http://schemas.microsoft.com/office/drawing/2010/main" val="0"/>
              </a:ext>
            </a:extLst>
          </a:blip>
          <a:stretch>
            <a:fillRect/>
          </a:stretch>
        </p:blipFill>
        <p:spPr>
          <a:xfrm rot="4800">
            <a:off x="5206835" y="3357423"/>
            <a:ext cx="1594485" cy="725805"/>
          </a:xfrm>
          <a:prstGeom prst="rect">
            <a:avLst/>
          </a:prstGeom>
        </p:spPr>
      </p:pic>
    </p:spTree>
    <p:extLst>
      <p:ext uri="{BB962C8B-B14F-4D97-AF65-F5344CB8AC3E}">
        <p14:creationId xmlns:p14="http://schemas.microsoft.com/office/powerpoint/2010/main" val="95477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image-65">
            <a:extLst>
              <a:ext uri="{FF2B5EF4-FFF2-40B4-BE49-F238E27FC236}">
                <a16:creationId xmlns:a16="http://schemas.microsoft.com/office/drawing/2014/main" id="{4AB4A977-0375-4F18-88FF-D20B0C7BAFB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43617" y="116044"/>
            <a:ext cx="293370" cy="443865"/>
          </a:xfrm>
          <a:prstGeom prst="rect">
            <a:avLst/>
          </a:prstGeom>
        </p:spPr>
      </p:pic>
      <p:pic>
        <p:nvPicPr>
          <p:cNvPr id="7" name="image-66">
            <a:extLst>
              <a:ext uri="{FF2B5EF4-FFF2-40B4-BE49-F238E27FC236}">
                <a16:creationId xmlns:a16="http://schemas.microsoft.com/office/drawing/2014/main" id="{5B4F58A0-9879-44BA-8961-6FFC83B18B3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38385" y="111108"/>
            <a:ext cx="303847" cy="453390"/>
          </a:xfrm>
          <a:prstGeom prst="rect">
            <a:avLst/>
          </a:prstGeom>
        </p:spPr>
      </p:pic>
      <p:pic>
        <p:nvPicPr>
          <p:cNvPr id="9" name="image-67">
            <a:extLst>
              <a:ext uri="{FF2B5EF4-FFF2-40B4-BE49-F238E27FC236}">
                <a16:creationId xmlns:a16="http://schemas.microsoft.com/office/drawing/2014/main" id="{ED432C56-67BB-488F-A6D2-6D16BA0293F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23799" y="116044"/>
            <a:ext cx="293370" cy="443865"/>
          </a:xfrm>
          <a:prstGeom prst="rect">
            <a:avLst/>
          </a:prstGeom>
        </p:spPr>
      </p:pic>
      <p:pic>
        <p:nvPicPr>
          <p:cNvPr id="11" name="image-68">
            <a:extLst>
              <a:ext uri="{FF2B5EF4-FFF2-40B4-BE49-F238E27FC236}">
                <a16:creationId xmlns:a16="http://schemas.microsoft.com/office/drawing/2014/main" id="{33A560F3-656A-48A4-B704-26E0471960DF}"/>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18567" y="111108"/>
            <a:ext cx="303847" cy="453390"/>
          </a:xfrm>
          <a:prstGeom prst="rect">
            <a:avLst/>
          </a:prstGeom>
        </p:spPr>
      </p:pic>
      <p:pic>
        <p:nvPicPr>
          <p:cNvPr id="13" name="image-69">
            <a:extLst>
              <a:ext uri="{FF2B5EF4-FFF2-40B4-BE49-F238E27FC236}">
                <a16:creationId xmlns:a16="http://schemas.microsoft.com/office/drawing/2014/main" id="{7CE1363D-1543-4AE5-8A57-0E56D31A300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other-13">
            <a:extLst>
              <a:ext uri="{FF2B5EF4-FFF2-40B4-BE49-F238E27FC236}">
                <a16:creationId xmlns:a16="http://schemas.microsoft.com/office/drawing/2014/main" id="{A43C91F4-C695-44E7-9EC4-714A936A9628}"/>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0" y="0"/>
            <a:ext cx="9144000" cy="5138946"/>
          </a:xfrm>
          <a:prstGeom prst="rect">
            <a:avLst/>
          </a:prstGeom>
        </p:spPr>
      </p:pic>
      <p:pic>
        <p:nvPicPr>
          <p:cNvPr id="17" name="other-14">
            <a:extLst>
              <a:ext uri="{FF2B5EF4-FFF2-40B4-BE49-F238E27FC236}">
                <a16:creationId xmlns:a16="http://schemas.microsoft.com/office/drawing/2014/main" id="{E815047B-30AB-411F-BE87-89F852C5AADE}"/>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0" y="0"/>
            <a:ext cx="9194800" cy="669036"/>
          </a:xfrm>
          <a:prstGeom prst="rect">
            <a:avLst/>
          </a:prstGeom>
        </p:spPr>
      </p:pic>
      <p:sp>
        <p:nvSpPr>
          <p:cNvPr id="18" name="text-44">
            <a:extLst>
              <a:ext uri="{FF2B5EF4-FFF2-40B4-BE49-F238E27FC236}">
                <a16:creationId xmlns:a16="http://schemas.microsoft.com/office/drawing/2014/main" id="{C4CC2527-B4B2-4879-BDC7-1ACDBBD586D6}"/>
              </a:ext>
            </a:extLst>
          </p:cNvPr>
          <p:cNvSpPr txBox="1"/>
          <p:nvPr/>
        </p:nvSpPr>
        <p:spPr>
          <a:xfrm>
            <a:off x="864081" y="93353"/>
            <a:ext cx="2635390"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CONTENTS</a:t>
            </a:r>
            <a:endParaRPr lang="zh-CN" altLang="en-US" sz="3200" dirty="0"/>
          </a:p>
        </p:txBody>
      </p:sp>
      <p:pic>
        <p:nvPicPr>
          <p:cNvPr id="20" name="image-70">
            <a:extLst>
              <a:ext uri="{FF2B5EF4-FFF2-40B4-BE49-F238E27FC236}">
                <a16:creationId xmlns:a16="http://schemas.microsoft.com/office/drawing/2014/main" id="{52C420A7-73A4-46EB-A74F-4FBB8028BD5A}"/>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5751" y="5035118"/>
            <a:ext cx="9106853" cy="105727"/>
          </a:xfrm>
          <a:prstGeom prst="rect">
            <a:avLst/>
          </a:prstGeom>
        </p:spPr>
      </p:pic>
      <p:pic>
        <p:nvPicPr>
          <p:cNvPr id="22" name="image-71">
            <a:extLst>
              <a:ext uri="{FF2B5EF4-FFF2-40B4-BE49-F238E27FC236}">
                <a16:creationId xmlns:a16="http://schemas.microsoft.com/office/drawing/2014/main" id="{E8521D5A-6F52-4B75-858E-8D4B7AF7178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43206" y="116254"/>
            <a:ext cx="293370" cy="443865"/>
          </a:xfrm>
          <a:prstGeom prst="rect">
            <a:avLst/>
          </a:prstGeom>
        </p:spPr>
      </p:pic>
      <p:pic>
        <p:nvPicPr>
          <p:cNvPr id="24" name="image-72">
            <a:extLst>
              <a:ext uri="{FF2B5EF4-FFF2-40B4-BE49-F238E27FC236}">
                <a16:creationId xmlns:a16="http://schemas.microsoft.com/office/drawing/2014/main" id="{339C179C-D69F-4D97-B8BC-C1F8010F0C7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37975" y="111319"/>
            <a:ext cx="303847" cy="453390"/>
          </a:xfrm>
          <a:prstGeom prst="rect">
            <a:avLst/>
          </a:prstGeom>
        </p:spPr>
      </p:pic>
      <p:pic>
        <p:nvPicPr>
          <p:cNvPr id="26" name="image-73">
            <a:extLst>
              <a:ext uri="{FF2B5EF4-FFF2-40B4-BE49-F238E27FC236}">
                <a16:creationId xmlns:a16="http://schemas.microsoft.com/office/drawing/2014/main" id="{AB3C3A99-AAC1-411D-B210-116D94888B7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423389" y="116254"/>
            <a:ext cx="293370" cy="443865"/>
          </a:xfrm>
          <a:prstGeom prst="rect">
            <a:avLst/>
          </a:prstGeom>
        </p:spPr>
      </p:pic>
      <p:pic>
        <p:nvPicPr>
          <p:cNvPr id="28" name="image-74">
            <a:extLst>
              <a:ext uri="{FF2B5EF4-FFF2-40B4-BE49-F238E27FC236}">
                <a16:creationId xmlns:a16="http://schemas.microsoft.com/office/drawing/2014/main" id="{31048F7C-01EA-4E5A-A023-0A633E8A60E5}"/>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18157" y="111319"/>
            <a:ext cx="303847" cy="453390"/>
          </a:xfrm>
          <a:prstGeom prst="rect">
            <a:avLst/>
          </a:prstGeom>
        </p:spPr>
      </p:pic>
      <p:grpSp>
        <p:nvGrpSpPr>
          <p:cNvPr id="6" name="组合 5">
            <a:extLst>
              <a:ext uri="{FF2B5EF4-FFF2-40B4-BE49-F238E27FC236}">
                <a16:creationId xmlns:a16="http://schemas.microsoft.com/office/drawing/2014/main" id="{D689733B-2F67-A8F9-CB87-99E93BABB24C}"/>
              </a:ext>
            </a:extLst>
          </p:cNvPr>
          <p:cNvGrpSpPr/>
          <p:nvPr/>
        </p:nvGrpSpPr>
        <p:grpSpPr>
          <a:xfrm>
            <a:off x="1896739" y="820691"/>
            <a:ext cx="2189055" cy="454449"/>
            <a:chOff x="1896770" y="937566"/>
            <a:chExt cx="2189055" cy="454449"/>
          </a:xfrm>
        </p:grpSpPr>
        <p:sp>
          <p:nvSpPr>
            <p:cNvPr id="29" name="text-45">
              <a:extLst>
                <a:ext uri="{FF2B5EF4-FFF2-40B4-BE49-F238E27FC236}">
                  <a16:creationId xmlns:a16="http://schemas.microsoft.com/office/drawing/2014/main" id="{6263CBE9-E534-4CA8-A270-C5B2F1B36AE3}"/>
                </a:ext>
              </a:extLst>
            </p:cNvPr>
            <p:cNvSpPr txBox="1"/>
            <p:nvPr/>
          </p:nvSpPr>
          <p:spPr>
            <a:xfrm>
              <a:off x="2509026" y="941892"/>
              <a:ext cx="1576799" cy="450123"/>
            </a:xfrm>
            <a:prstGeom prst="rect">
              <a:avLst/>
            </a:prstGeom>
            <a:noFill/>
          </p:spPr>
          <p:txBody>
            <a:bodyPr vert="horz" lIns="0" tIns="0" rIns="0" bIns="0" rtlCol="0" anchor="t">
              <a:spAutoFit/>
            </a:bodyPr>
            <a:lstStyle/>
            <a:p>
              <a:r>
                <a:rPr lang="en-US" altLang="zh-CN" sz="2925" dirty="0">
                  <a:solidFill>
                    <a:srgbClr val="0153A3"/>
                  </a:solidFill>
                  <a:latin typeface="Times New Roman" panose="02020603050405020304" pitchFamily="18" charset="0"/>
                </a:rPr>
                <a:t>Lead-in</a:t>
              </a:r>
              <a:endParaRPr lang="zh-CN" altLang="en-US" dirty="0"/>
            </a:p>
          </p:txBody>
        </p:sp>
        <p:sp>
          <p:nvSpPr>
            <p:cNvPr id="30" name="text-46">
              <a:extLst>
                <a:ext uri="{FF2B5EF4-FFF2-40B4-BE49-F238E27FC236}">
                  <a16:creationId xmlns:a16="http://schemas.microsoft.com/office/drawing/2014/main" id="{98844D1E-006D-4DF3-A935-BB6D7B735A80}"/>
                </a:ext>
              </a:extLst>
            </p:cNvPr>
            <p:cNvSpPr txBox="1"/>
            <p:nvPr/>
          </p:nvSpPr>
          <p:spPr>
            <a:xfrm>
              <a:off x="1896770" y="937566"/>
              <a:ext cx="245651" cy="403238"/>
            </a:xfrm>
            <a:prstGeom prst="rect">
              <a:avLst/>
            </a:prstGeom>
            <a:noFill/>
          </p:spPr>
          <p:txBody>
            <a:bodyPr vert="horz" lIns="0" tIns="0" rIns="0" bIns="0" rtlCol="0" anchor="t">
              <a:noAutofit/>
            </a:bodyPr>
            <a:lstStyle/>
            <a:p>
              <a:r>
                <a:rPr lang="en-US" altLang="zh-CN" sz="2925" dirty="0">
                  <a:solidFill>
                    <a:srgbClr val="0153A3"/>
                  </a:solidFill>
                  <a:latin typeface="Times New Roman" panose="02020603050405020304" pitchFamily="18" charset="0"/>
                </a:rPr>
                <a:t>1</a:t>
              </a:r>
            </a:p>
            <a:p>
              <a:endParaRPr lang="zh-CN" altLang="en-US" dirty="0"/>
            </a:p>
          </p:txBody>
        </p:sp>
        <p:pic>
          <p:nvPicPr>
            <p:cNvPr id="32" name="other-15">
              <a:extLst>
                <a:ext uri="{FF2B5EF4-FFF2-40B4-BE49-F238E27FC236}">
                  <a16:creationId xmlns:a16="http://schemas.microsoft.com/office/drawing/2014/main" id="{132EFE0C-5CC4-45FD-A943-5B7A1174E1DB}"/>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2014713" y="1046175"/>
              <a:ext cx="241935" cy="259080"/>
            </a:xfrm>
            <a:prstGeom prst="rect">
              <a:avLst/>
            </a:prstGeom>
          </p:spPr>
        </p:pic>
      </p:grpSp>
      <p:grpSp>
        <p:nvGrpSpPr>
          <p:cNvPr id="10" name="组合 9">
            <a:extLst>
              <a:ext uri="{FF2B5EF4-FFF2-40B4-BE49-F238E27FC236}">
                <a16:creationId xmlns:a16="http://schemas.microsoft.com/office/drawing/2014/main" id="{855D43DD-42E8-D185-133E-DDB957D82F66}"/>
              </a:ext>
            </a:extLst>
          </p:cNvPr>
          <p:cNvGrpSpPr/>
          <p:nvPr/>
        </p:nvGrpSpPr>
        <p:grpSpPr>
          <a:xfrm>
            <a:off x="1896739" y="2041469"/>
            <a:ext cx="5633310" cy="450123"/>
            <a:chOff x="1896739" y="2239874"/>
            <a:chExt cx="5633310" cy="450123"/>
          </a:xfrm>
        </p:grpSpPr>
        <p:sp>
          <p:nvSpPr>
            <p:cNvPr id="33" name="text-47">
              <a:extLst>
                <a:ext uri="{FF2B5EF4-FFF2-40B4-BE49-F238E27FC236}">
                  <a16:creationId xmlns:a16="http://schemas.microsoft.com/office/drawing/2014/main" id="{E6E580A4-A987-45D3-AEE8-AF71FDF80724}"/>
                </a:ext>
              </a:extLst>
            </p:cNvPr>
            <p:cNvSpPr txBox="1"/>
            <p:nvPr/>
          </p:nvSpPr>
          <p:spPr>
            <a:xfrm>
              <a:off x="1896739" y="2261915"/>
              <a:ext cx="245651" cy="403238"/>
            </a:xfrm>
            <a:prstGeom prst="rect">
              <a:avLst/>
            </a:prstGeom>
            <a:noFill/>
          </p:spPr>
          <p:txBody>
            <a:bodyPr vert="horz" lIns="0" tIns="0" rIns="0" bIns="0" rtlCol="0" anchor="t">
              <a:noAutofit/>
            </a:bodyPr>
            <a:lstStyle/>
            <a:p>
              <a:r>
                <a:rPr lang="en-US" altLang="zh-CN" sz="2925">
                  <a:solidFill>
                    <a:srgbClr val="0153A3"/>
                  </a:solidFill>
                  <a:latin typeface="Times New Roman" panose="02020603050405020304" pitchFamily="18" charset="0"/>
                </a:rPr>
                <a:t>3</a:t>
              </a:r>
            </a:p>
            <a:p>
              <a:endParaRPr lang="zh-CN" altLang="en-US"/>
            </a:p>
          </p:txBody>
        </p:sp>
        <p:pic>
          <p:nvPicPr>
            <p:cNvPr id="35" name="other-16">
              <a:extLst>
                <a:ext uri="{FF2B5EF4-FFF2-40B4-BE49-F238E27FC236}">
                  <a16:creationId xmlns:a16="http://schemas.microsoft.com/office/drawing/2014/main" id="{FDE8B945-046D-4F31-96EC-565D90702319}"/>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2014682" y="2370523"/>
              <a:ext cx="241935" cy="259080"/>
            </a:xfrm>
            <a:prstGeom prst="rect">
              <a:avLst/>
            </a:prstGeom>
          </p:spPr>
        </p:pic>
        <p:sp>
          <p:nvSpPr>
            <p:cNvPr id="36" name="text-48">
              <a:extLst>
                <a:ext uri="{FF2B5EF4-FFF2-40B4-BE49-F238E27FC236}">
                  <a16:creationId xmlns:a16="http://schemas.microsoft.com/office/drawing/2014/main" id="{4ECE1AEA-529E-468E-9649-832224B7D67C}"/>
                </a:ext>
              </a:extLst>
            </p:cNvPr>
            <p:cNvSpPr txBox="1"/>
            <p:nvPr/>
          </p:nvSpPr>
          <p:spPr>
            <a:xfrm>
              <a:off x="2503759" y="2239874"/>
              <a:ext cx="5026290" cy="450123"/>
            </a:xfrm>
            <a:prstGeom prst="rect">
              <a:avLst/>
            </a:prstGeom>
            <a:noFill/>
          </p:spPr>
          <p:txBody>
            <a:bodyPr vert="horz" lIns="0" tIns="0" rIns="0" bIns="0" rtlCol="0" anchor="t">
              <a:spAutoFit/>
            </a:bodyPr>
            <a:lstStyle/>
            <a:p>
              <a:r>
                <a:rPr lang="en-US" altLang="zh-CN" sz="2925" dirty="0">
                  <a:solidFill>
                    <a:srgbClr val="0153A3"/>
                  </a:solidFill>
                  <a:latin typeface="Times New Roman" panose="02020603050405020304" pitchFamily="18" charset="0"/>
                </a:rPr>
                <a:t>The Power of the STAR Model</a:t>
              </a:r>
              <a:endParaRPr lang="zh-CN" altLang="en-US" dirty="0"/>
            </a:p>
          </p:txBody>
        </p:sp>
      </p:grpSp>
      <p:grpSp>
        <p:nvGrpSpPr>
          <p:cNvPr id="8" name="组合 7">
            <a:extLst>
              <a:ext uri="{FF2B5EF4-FFF2-40B4-BE49-F238E27FC236}">
                <a16:creationId xmlns:a16="http://schemas.microsoft.com/office/drawing/2014/main" id="{C76E3712-07C8-64F2-9411-48B91F9994B5}"/>
              </a:ext>
            </a:extLst>
          </p:cNvPr>
          <p:cNvGrpSpPr/>
          <p:nvPr/>
        </p:nvGrpSpPr>
        <p:grpSpPr>
          <a:xfrm>
            <a:off x="1896739" y="1431218"/>
            <a:ext cx="3686580" cy="454173"/>
            <a:chOff x="1896739" y="1589016"/>
            <a:chExt cx="3686580" cy="454173"/>
          </a:xfrm>
        </p:grpSpPr>
        <p:sp>
          <p:nvSpPr>
            <p:cNvPr id="37" name="text-49">
              <a:extLst>
                <a:ext uri="{FF2B5EF4-FFF2-40B4-BE49-F238E27FC236}">
                  <a16:creationId xmlns:a16="http://schemas.microsoft.com/office/drawing/2014/main" id="{AF527AFA-8200-484B-8185-DBF8DE5BA24F}"/>
                </a:ext>
              </a:extLst>
            </p:cNvPr>
            <p:cNvSpPr txBox="1"/>
            <p:nvPr/>
          </p:nvSpPr>
          <p:spPr>
            <a:xfrm>
              <a:off x="2508781" y="1593066"/>
              <a:ext cx="3074538" cy="450123"/>
            </a:xfrm>
            <a:prstGeom prst="rect">
              <a:avLst/>
            </a:prstGeom>
            <a:noFill/>
          </p:spPr>
          <p:txBody>
            <a:bodyPr vert="horz" lIns="0" tIns="0" rIns="0" bIns="0" rtlCol="0" anchor="t">
              <a:spAutoFit/>
            </a:bodyPr>
            <a:lstStyle/>
            <a:p>
              <a:r>
                <a:rPr lang="en-US" altLang="zh-CN" sz="2925" dirty="0">
                  <a:solidFill>
                    <a:srgbClr val="0153A3"/>
                  </a:solidFill>
                  <a:latin typeface="Times New Roman" panose="02020603050405020304" pitchFamily="18" charset="0"/>
                </a:rPr>
                <a:t>The STAR Model</a:t>
              </a:r>
              <a:endParaRPr lang="zh-CN" altLang="en-US" dirty="0"/>
            </a:p>
          </p:txBody>
        </p:sp>
        <p:sp>
          <p:nvSpPr>
            <p:cNvPr id="38" name="text-50">
              <a:extLst>
                <a:ext uri="{FF2B5EF4-FFF2-40B4-BE49-F238E27FC236}">
                  <a16:creationId xmlns:a16="http://schemas.microsoft.com/office/drawing/2014/main" id="{367F5213-2CA8-467F-8462-72444B0AD3BF}"/>
                </a:ext>
              </a:extLst>
            </p:cNvPr>
            <p:cNvSpPr txBox="1"/>
            <p:nvPr/>
          </p:nvSpPr>
          <p:spPr>
            <a:xfrm>
              <a:off x="1896739" y="1589016"/>
              <a:ext cx="245651" cy="403238"/>
            </a:xfrm>
            <a:prstGeom prst="rect">
              <a:avLst/>
            </a:prstGeom>
            <a:noFill/>
          </p:spPr>
          <p:txBody>
            <a:bodyPr vert="horz" lIns="0" tIns="0" rIns="0" bIns="0" rtlCol="0" anchor="t">
              <a:noAutofit/>
            </a:bodyPr>
            <a:lstStyle/>
            <a:p>
              <a:r>
                <a:rPr lang="en-US" altLang="zh-CN" sz="2925">
                  <a:solidFill>
                    <a:srgbClr val="0153A3"/>
                  </a:solidFill>
                  <a:latin typeface="Times New Roman" panose="02020603050405020304" pitchFamily="18" charset="0"/>
                </a:rPr>
                <a:t>2</a:t>
              </a:r>
            </a:p>
            <a:p>
              <a:endParaRPr lang="zh-CN" altLang="en-US"/>
            </a:p>
          </p:txBody>
        </p:sp>
        <p:pic>
          <p:nvPicPr>
            <p:cNvPr id="40" name="other-17">
              <a:extLst>
                <a:ext uri="{FF2B5EF4-FFF2-40B4-BE49-F238E27FC236}">
                  <a16:creationId xmlns:a16="http://schemas.microsoft.com/office/drawing/2014/main" id="{91483584-0226-4E11-BFBD-978FC1C0711F}"/>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2014682" y="1697625"/>
              <a:ext cx="241935" cy="259080"/>
            </a:xfrm>
            <a:prstGeom prst="rect">
              <a:avLst/>
            </a:prstGeom>
          </p:spPr>
        </p:pic>
      </p:grpSp>
      <p:grpSp>
        <p:nvGrpSpPr>
          <p:cNvPr id="12" name="组合 11">
            <a:extLst>
              <a:ext uri="{FF2B5EF4-FFF2-40B4-BE49-F238E27FC236}">
                <a16:creationId xmlns:a16="http://schemas.microsoft.com/office/drawing/2014/main" id="{7D1FF7B7-90CC-584B-B9B2-B598CA82E59B}"/>
              </a:ext>
            </a:extLst>
          </p:cNvPr>
          <p:cNvGrpSpPr/>
          <p:nvPr/>
        </p:nvGrpSpPr>
        <p:grpSpPr>
          <a:xfrm>
            <a:off x="1896739" y="2647670"/>
            <a:ext cx="5765370" cy="453301"/>
            <a:chOff x="1896739" y="2909355"/>
            <a:chExt cx="5765370" cy="453301"/>
          </a:xfrm>
        </p:grpSpPr>
        <p:sp>
          <p:nvSpPr>
            <p:cNvPr id="41" name="text-51">
              <a:extLst>
                <a:ext uri="{FF2B5EF4-FFF2-40B4-BE49-F238E27FC236}">
                  <a16:creationId xmlns:a16="http://schemas.microsoft.com/office/drawing/2014/main" id="{F8647E4A-9C24-451B-A26E-316A4BB2DB57}"/>
                </a:ext>
              </a:extLst>
            </p:cNvPr>
            <p:cNvSpPr txBox="1"/>
            <p:nvPr/>
          </p:nvSpPr>
          <p:spPr>
            <a:xfrm>
              <a:off x="1896739" y="2909355"/>
              <a:ext cx="245651" cy="403238"/>
            </a:xfrm>
            <a:prstGeom prst="rect">
              <a:avLst/>
            </a:prstGeom>
            <a:noFill/>
          </p:spPr>
          <p:txBody>
            <a:bodyPr vert="horz" lIns="0" tIns="0" rIns="0" bIns="0" rtlCol="0" anchor="t">
              <a:noAutofit/>
            </a:bodyPr>
            <a:lstStyle/>
            <a:p>
              <a:r>
                <a:rPr lang="en-US" altLang="zh-CN" sz="2925">
                  <a:solidFill>
                    <a:srgbClr val="0153A3"/>
                  </a:solidFill>
                  <a:latin typeface="Times New Roman" panose="02020603050405020304" pitchFamily="18" charset="0"/>
                </a:rPr>
                <a:t>4</a:t>
              </a:r>
            </a:p>
            <a:p>
              <a:endParaRPr lang="zh-CN" altLang="en-US"/>
            </a:p>
          </p:txBody>
        </p:sp>
        <p:pic>
          <p:nvPicPr>
            <p:cNvPr id="43" name="other-18">
              <a:extLst>
                <a:ext uri="{FF2B5EF4-FFF2-40B4-BE49-F238E27FC236}">
                  <a16:creationId xmlns:a16="http://schemas.microsoft.com/office/drawing/2014/main" id="{6B3C8A18-6A5F-42D9-9D6B-34D99B42A43D}"/>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2014682" y="3017963"/>
              <a:ext cx="241935" cy="259080"/>
            </a:xfrm>
            <a:prstGeom prst="rect">
              <a:avLst/>
            </a:prstGeom>
          </p:spPr>
        </p:pic>
        <p:sp>
          <p:nvSpPr>
            <p:cNvPr id="44" name="text-52">
              <a:extLst>
                <a:ext uri="{FF2B5EF4-FFF2-40B4-BE49-F238E27FC236}">
                  <a16:creationId xmlns:a16="http://schemas.microsoft.com/office/drawing/2014/main" id="{615DAB6A-92DC-4BAF-BB2D-AAAAA0E9F76F}"/>
                </a:ext>
              </a:extLst>
            </p:cNvPr>
            <p:cNvSpPr txBox="1"/>
            <p:nvPr/>
          </p:nvSpPr>
          <p:spPr>
            <a:xfrm>
              <a:off x="2503759" y="2912533"/>
              <a:ext cx="5158350" cy="450123"/>
            </a:xfrm>
            <a:prstGeom prst="rect">
              <a:avLst/>
            </a:prstGeom>
            <a:noFill/>
          </p:spPr>
          <p:txBody>
            <a:bodyPr vert="horz" lIns="0" tIns="0" rIns="0" bIns="0" rtlCol="0" anchor="t">
              <a:spAutoFit/>
            </a:bodyPr>
            <a:lstStyle/>
            <a:p>
              <a:r>
                <a:rPr lang="en-US" altLang="zh-CN" sz="2925" dirty="0">
                  <a:solidFill>
                    <a:srgbClr val="0153A3"/>
                  </a:solidFill>
                  <a:latin typeface="Times New Roman" panose="02020603050405020304" pitchFamily="18" charset="0"/>
                </a:rPr>
                <a:t>Tips for Good STAR Responses</a:t>
              </a:r>
              <a:endParaRPr lang="zh-CN" altLang="en-US" dirty="0"/>
            </a:p>
          </p:txBody>
        </p:sp>
      </p:grpSp>
      <p:grpSp>
        <p:nvGrpSpPr>
          <p:cNvPr id="14" name="组合 13">
            <a:extLst>
              <a:ext uri="{FF2B5EF4-FFF2-40B4-BE49-F238E27FC236}">
                <a16:creationId xmlns:a16="http://schemas.microsoft.com/office/drawing/2014/main" id="{8D6C88FC-FF33-764F-BD7C-39D37A85A8BC}"/>
              </a:ext>
            </a:extLst>
          </p:cNvPr>
          <p:cNvGrpSpPr/>
          <p:nvPr/>
        </p:nvGrpSpPr>
        <p:grpSpPr>
          <a:xfrm>
            <a:off x="1896739" y="3257049"/>
            <a:ext cx="5090925" cy="456440"/>
            <a:chOff x="1896739" y="3568160"/>
            <a:chExt cx="5090925" cy="456440"/>
          </a:xfrm>
        </p:grpSpPr>
        <p:sp>
          <p:nvSpPr>
            <p:cNvPr id="45" name="text-53">
              <a:extLst>
                <a:ext uri="{FF2B5EF4-FFF2-40B4-BE49-F238E27FC236}">
                  <a16:creationId xmlns:a16="http://schemas.microsoft.com/office/drawing/2014/main" id="{1106D638-CE8E-42B7-B8F9-8568D56C1EF6}"/>
                </a:ext>
              </a:extLst>
            </p:cNvPr>
            <p:cNvSpPr txBox="1"/>
            <p:nvPr/>
          </p:nvSpPr>
          <p:spPr>
            <a:xfrm>
              <a:off x="1896739" y="3568160"/>
              <a:ext cx="245651" cy="403238"/>
            </a:xfrm>
            <a:prstGeom prst="rect">
              <a:avLst/>
            </a:prstGeom>
            <a:noFill/>
          </p:spPr>
          <p:txBody>
            <a:bodyPr vert="horz" lIns="0" tIns="0" rIns="0" bIns="0" rtlCol="0" anchor="t">
              <a:noAutofit/>
            </a:bodyPr>
            <a:lstStyle/>
            <a:p>
              <a:r>
                <a:rPr lang="en-US" altLang="zh-CN" sz="2925" dirty="0">
                  <a:solidFill>
                    <a:srgbClr val="0153A3"/>
                  </a:solidFill>
                  <a:latin typeface="Times New Roman" panose="02020603050405020304" pitchFamily="18" charset="0"/>
                </a:rPr>
                <a:t>5</a:t>
              </a:r>
            </a:p>
            <a:p>
              <a:endParaRPr lang="zh-CN" altLang="en-US" dirty="0"/>
            </a:p>
          </p:txBody>
        </p:sp>
        <p:pic>
          <p:nvPicPr>
            <p:cNvPr id="47" name="other-19">
              <a:extLst>
                <a:ext uri="{FF2B5EF4-FFF2-40B4-BE49-F238E27FC236}">
                  <a16:creationId xmlns:a16="http://schemas.microsoft.com/office/drawing/2014/main" id="{2CB23A08-AED1-4C34-AF55-8DF1E5204B16}"/>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2014682" y="3676769"/>
              <a:ext cx="241935" cy="259080"/>
            </a:xfrm>
            <a:prstGeom prst="rect">
              <a:avLst/>
            </a:prstGeom>
          </p:spPr>
        </p:pic>
        <p:sp>
          <p:nvSpPr>
            <p:cNvPr id="48" name="text-54">
              <a:extLst>
                <a:ext uri="{FF2B5EF4-FFF2-40B4-BE49-F238E27FC236}">
                  <a16:creationId xmlns:a16="http://schemas.microsoft.com/office/drawing/2014/main" id="{FF9435FD-1BBE-4551-BC18-D4A5599F89BE}"/>
                </a:ext>
              </a:extLst>
            </p:cNvPr>
            <p:cNvSpPr txBox="1"/>
            <p:nvPr/>
          </p:nvSpPr>
          <p:spPr>
            <a:xfrm>
              <a:off x="2509649" y="3574477"/>
              <a:ext cx="4478015" cy="450123"/>
            </a:xfrm>
            <a:prstGeom prst="rect">
              <a:avLst/>
            </a:prstGeom>
            <a:noFill/>
          </p:spPr>
          <p:txBody>
            <a:bodyPr vert="horz" lIns="0" tIns="0" rIns="0" bIns="0" rtlCol="0" anchor="t">
              <a:spAutoFit/>
            </a:bodyPr>
            <a:lstStyle/>
            <a:p>
              <a:r>
                <a:rPr lang="en-US" altLang="zh-CN" sz="2925" dirty="0">
                  <a:solidFill>
                    <a:srgbClr val="0153A3"/>
                  </a:solidFill>
                  <a:latin typeface="Times New Roman" panose="02020603050405020304" pitchFamily="18" charset="0"/>
                </a:rPr>
                <a:t>Interactive Practice with AI</a:t>
              </a:r>
              <a:endParaRPr lang="zh-CN" altLang="en-US" dirty="0"/>
            </a:p>
          </p:txBody>
        </p:sp>
      </p:grpSp>
      <p:grpSp>
        <p:nvGrpSpPr>
          <p:cNvPr id="16" name="组合 15">
            <a:extLst>
              <a:ext uri="{FF2B5EF4-FFF2-40B4-BE49-F238E27FC236}">
                <a16:creationId xmlns:a16="http://schemas.microsoft.com/office/drawing/2014/main" id="{B6477691-F332-E5EF-C63F-FA1398A01EB0}"/>
              </a:ext>
            </a:extLst>
          </p:cNvPr>
          <p:cNvGrpSpPr/>
          <p:nvPr/>
        </p:nvGrpSpPr>
        <p:grpSpPr>
          <a:xfrm>
            <a:off x="1896739" y="3869567"/>
            <a:ext cx="2798498" cy="458615"/>
            <a:chOff x="1897055" y="4221601"/>
            <a:chExt cx="2798498" cy="458615"/>
          </a:xfrm>
        </p:grpSpPr>
        <p:sp>
          <p:nvSpPr>
            <p:cNvPr id="49" name="text-55">
              <a:extLst>
                <a:ext uri="{FF2B5EF4-FFF2-40B4-BE49-F238E27FC236}">
                  <a16:creationId xmlns:a16="http://schemas.microsoft.com/office/drawing/2014/main" id="{541DA50C-37BF-4E0D-8DCD-7E82551A2670}"/>
                </a:ext>
              </a:extLst>
            </p:cNvPr>
            <p:cNvSpPr txBox="1"/>
            <p:nvPr/>
          </p:nvSpPr>
          <p:spPr>
            <a:xfrm>
              <a:off x="1897055" y="4221601"/>
              <a:ext cx="245651" cy="403238"/>
            </a:xfrm>
            <a:prstGeom prst="rect">
              <a:avLst/>
            </a:prstGeom>
            <a:noFill/>
          </p:spPr>
          <p:txBody>
            <a:bodyPr vert="horz" lIns="0" tIns="0" rIns="0" bIns="0" rtlCol="0" anchor="t">
              <a:noAutofit/>
            </a:bodyPr>
            <a:lstStyle/>
            <a:p>
              <a:r>
                <a:rPr lang="en-US" altLang="zh-CN" sz="2925" dirty="0">
                  <a:solidFill>
                    <a:srgbClr val="0153A3"/>
                  </a:solidFill>
                  <a:latin typeface="Times New Roman" panose="02020603050405020304" pitchFamily="18" charset="0"/>
                </a:rPr>
                <a:t>6</a:t>
              </a:r>
            </a:p>
            <a:p>
              <a:endParaRPr lang="zh-CN" altLang="en-US" dirty="0"/>
            </a:p>
          </p:txBody>
        </p:sp>
        <p:pic>
          <p:nvPicPr>
            <p:cNvPr id="51" name="other-20">
              <a:extLst>
                <a:ext uri="{FF2B5EF4-FFF2-40B4-BE49-F238E27FC236}">
                  <a16:creationId xmlns:a16="http://schemas.microsoft.com/office/drawing/2014/main" id="{09A0528F-2808-4B0F-8598-C9992F4CDE6E}"/>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2014998" y="4330210"/>
              <a:ext cx="241935" cy="259080"/>
            </a:xfrm>
            <a:prstGeom prst="rect">
              <a:avLst/>
            </a:prstGeom>
          </p:spPr>
        </p:pic>
        <p:sp>
          <p:nvSpPr>
            <p:cNvPr id="52" name="text-56">
              <a:extLst>
                <a:ext uri="{FF2B5EF4-FFF2-40B4-BE49-F238E27FC236}">
                  <a16:creationId xmlns:a16="http://schemas.microsoft.com/office/drawing/2014/main" id="{61789F79-E0CE-4F36-9268-733196D56706}"/>
                </a:ext>
              </a:extLst>
            </p:cNvPr>
            <p:cNvSpPr txBox="1"/>
            <p:nvPr/>
          </p:nvSpPr>
          <p:spPr>
            <a:xfrm>
              <a:off x="2511280" y="4230093"/>
              <a:ext cx="2184273" cy="450123"/>
            </a:xfrm>
            <a:prstGeom prst="rect">
              <a:avLst/>
            </a:prstGeom>
            <a:noFill/>
          </p:spPr>
          <p:txBody>
            <a:bodyPr vert="horz" lIns="0" tIns="0" rIns="0" bIns="0" rtlCol="0" anchor="t">
              <a:spAutoFit/>
            </a:bodyPr>
            <a:lstStyle/>
            <a:p>
              <a:r>
                <a:rPr lang="en-US" altLang="zh-CN" sz="2925" dirty="0">
                  <a:solidFill>
                    <a:srgbClr val="0153A3"/>
                  </a:solidFill>
                  <a:latin typeface="Times New Roman" panose="02020603050405020304" pitchFamily="18" charset="0"/>
                </a:rPr>
                <a:t>Principle</a:t>
              </a:r>
              <a:endParaRPr lang="zh-CN" altLang="en-US" dirty="0"/>
            </a:p>
          </p:txBody>
        </p:sp>
      </p:grpSp>
      <p:grpSp>
        <p:nvGrpSpPr>
          <p:cNvPr id="19" name="组合 18">
            <a:extLst>
              <a:ext uri="{FF2B5EF4-FFF2-40B4-BE49-F238E27FC236}">
                <a16:creationId xmlns:a16="http://schemas.microsoft.com/office/drawing/2014/main" id="{FFC7314A-31F6-CF05-49D9-D223C3F112F1}"/>
              </a:ext>
            </a:extLst>
          </p:cNvPr>
          <p:cNvGrpSpPr/>
          <p:nvPr/>
        </p:nvGrpSpPr>
        <p:grpSpPr>
          <a:xfrm>
            <a:off x="1896739" y="4484261"/>
            <a:ext cx="2798498" cy="458615"/>
            <a:chOff x="1897055" y="4601136"/>
            <a:chExt cx="2798498" cy="458615"/>
          </a:xfrm>
        </p:grpSpPr>
        <p:sp>
          <p:nvSpPr>
            <p:cNvPr id="2" name="text-55">
              <a:extLst>
                <a:ext uri="{FF2B5EF4-FFF2-40B4-BE49-F238E27FC236}">
                  <a16:creationId xmlns:a16="http://schemas.microsoft.com/office/drawing/2014/main" id="{83319559-EA03-A287-6D22-0BDB5769F670}"/>
                </a:ext>
              </a:extLst>
            </p:cNvPr>
            <p:cNvSpPr txBox="1"/>
            <p:nvPr/>
          </p:nvSpPr>
          <p:spPr>
            <a:xfrm>
              <a:off x="1897055" y="4601136"/>
              <a:ext cx="245651" cy="403238"/>
            </a:xfrm>
            <a:prstGeom prst="rect">
              <a:avLst/>
            </a:prstGeom>
            <a:noFill/>
          </p:spPr>
          <p:txBody>
            <a:bodyPr vert="horz" lIns="0" tIns="0" rIns="0" bIns="0" rtlCol="0" anchor="t">
              <a:noAutofit/>
            </a:bodyPr>
            <a:lstStyle/>
            <a:p>
              <a:r>
                <a:rPr lang="en-US" altLang="zh-CN" sz="2925" dirty="0">
                  <a:solidFill>
                    <a:srgbClr val="0153A3"/>
                  </a:solidFill>
                  <a:latin typeface="Times New Roman" panose="02020603050405020304" pitchFamily="18" charset="0"/>
                </a:rPr>
                <a:t>7</a:t>
              </a:r>
            </a:p>
            <a:p>
              <a:endParaRPr lang="zh-CN" altLang="en-US" dirty="0"/>
            </a:p>
          </p:txBody>
        </p:sp>
        <p:pic>
          <p:nvPicPr>
            <p:cNvPr id="3" name="other-20">
              <a:extLst>
                <a:ext uri="{FF2B5EF4-FFF2-40B4-BE49-F238E27FC236}">
                  <a16:creationId xmlns:a16="http://schemas.microsoft.com/office/drawing/2014/main" id="{5199024F-4A9C-47CF-9A4F-BEFBFE88B818}"/>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2014998" y="4709745"/>
              <a:ext cx="241935" cy="259080"/>
            </a:xfrm>
            <a:prstGeom prst="rect">
              <a:avLst/>
            </a:prstGeom>
          </p:spPr>
        </p:pic>
        <p:sp>
          <p:nvSpPr>
            <p:cNvPr id="4" name="text-56">
              <a:extLst>
                <a:ext uri="{FF2B5EF4-FFF2-40B4-BE49-F238E27FC236}">
                  <a16:creationId xmlns:a16="http://schemas.microsoft.com/office/drawing/2014/main" id="{3961FB24-287B-91B3-E758-408F40723D2D}"/>
                </a:ext>
              </a:extLst>
            </p:cNvPr>
            <p:cNvSpPr txBox="1"/>
            <p:nvPr/>
          </p:nvSpPr>
          <p:spPr>
            <a:xfrm>
              <a:off x="2511280" y="4609628"/>
              <a:ext cx="2184273" cy="450123"/>
            </a:xfrm>
            <a:prstGeom prst="rect">
              <a:avLst/>
            </a:prstGeom>
            <a:noFill/>
          </p:spPr>
          <p:txBody>
            <a:bodyPr vert="horz" lIns="0" tIns="0" rIns="0" bIns="0" rtlCol="0" anchor="t">
              <a:spAutoFit/>
            </a:bodyPr>
            <a:lstStyle/>
            <a:p>
              <a:r>
                <a:rPr lang="en-US" altLang="zh-CN" sz="2925" dirty="0">
                  <a:solidFill>
                    <a:srgbClr val="0153A3"/>
                  </a:solidFill>
                  <a:latin typeface="Times New Roman" panose="02020603050405020304" pitchFamily="18" charset="0"/>
                </a:rPr>
                <a:t>Assignment</a:t>
              </a:r>
              <a:endParaRPr lang="zh-CN" altLang="en-US" dirty="0"/>
            </a:p>
          </p:txBody>
        </p:sp>
      </p:grpSp>
    </p:spTree>
    <p:extLst>
      <p:ext uri="{BB962C8B-B14F-4D97-AF65-F5344CB8AC3E}">
        <p14:creationId xmlns:p14="http://schemas.microsoft.com/office/powerpoint/2010/main" val="1407890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ccessful interview">
            <a:hlinkClick r:id="" action="ppaction://media"/>
            <a:extLst>
              <a:ext uri="{FF2B5EF4-FFF2-40B4-BE49-F238E27FC236}">
                <a16:creationId xmlns:a16="http://schemas.microsoft.com/office/drawing/2014/main" id="{53A72450-0861-F919-DBE4-01E173E6CB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17069413"/>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image-101">
            <a:extLst>
              <a:ext uri="{FF2B5EF4-FFF2-40B4-BE49-F238E27FC236}">
                <a16:creationId xmlns:a16="http://schemas.microsoft.com/office/drawing/2014/main" id="{BD965F17-046B-46BF-BBF4-025614A9FDC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102">
            <a:extLst>
              <a:ext uri="{FF2B5EF4-FFF2-40B4-BE49-F238E27FC236}">
                <a16:creationId xmlns:a16="http://schemas.microsoft.com/office/drawing/2014/main" id="{5C54ADC7-8177-429D-89E7-46B4E2E710B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other-70">
            <a:extLst>
              <a:ext uri="{FF2B5EF4-FFF2-40B4-BE49-F238E27FC236}">
                <a16:creationId xmlns:a16="http://schemas.microsoft.com/office/drawing/2014/main" id="{36D0B3E5-1D69-4AE8-8D86-EE4D3F52FA2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9143772" cy="5133254"/>
          </a:xfrm>
          <a:prstGeom prst="rect">
            <a:avLst/>
          </a:prstGeom>
        </p:spPr>
      </p:pic>
      <p:pic>
        <p:nvPicPr>
          <p:cNvPr id="11" name="other-71">
            <a:extLst>
              <a:ext uri="{FF2B5EF4-FFF2-40B4-BE49-F238E27FC236}">
                <a16:creationId xmlns:a16="http://schemas.microsoft.com/office/drawing/2014/main" id="{D420CDF0-F190-4339-B314-1B28A89D158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9144000" cy="669036"/>
          </a:xfrm>
          <a:prstGeom prst="rect">
            <a:avLst/>
          </a:prstGeom>
        </p:spPr>
      </p:pic>
      <p:pic>
        <p:nvPicPr>
          <p:cNvPr id="13" name="other-72">
            <a:extLst>
              <a:ext uri="{FF2B5EF4-FFF2-40B4-BE49-F238E27FC236}">
                <a16:creationId xmlns:a16="http://schemas.microsoft.com/office/drawing/2014/main" id="{B94922F9-935D-4934-A226-24D73C96A37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0" y="5034971"/>
            <a:ext cx="9134573" cy="106417"/>
          </a:xfrm>
          <a:prstGeom prst="rect">
            <a:avLst/>
          </a:prstGeom>
        </p:spPr>
      </p:pic>
      <p:pic>
        <p:nvPicPr>
          <p:cNvPr id="15" name="image-103">
            <a:extLst>
              <a:ext uri="{FF2B5EF4-FFF2-40B4-BE49-F238E27FC236}">
                <a16:creationId xmlns:a16="http://schemas.microsoft.com/office/drawing/2014/main" id="{AAFE19FA-376F-4415-8322-E945BD0D667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226534" y="120386"/>
            <a:ext cx="282892" cy="428625"/>
          </a:xfrm>
          <a:prstGeom prst="rect">
            <a:avLst/>
          </a:prstGeom>
        </p:spPr>
      </p:pic>
      <p:pic>
        <p:nvPicPr>
          <p:cNvPr id="17" name="image-104">
            <a:extLst>
              <a:ext uri="{FF2B5EF4-FFF2-40B4-BE49-F238E27FC236}">
                <a16:creationId xmlns:a16="http://schemas.microsoft.com/office/drawing/2014/main" id="{C4932B65-7D33-457D-8FB2-A94F2B62446C}"/>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21485" y="115623"/>
            <a:ext cx="293370" cy="438150"/>
          </a:xfrm>
          <a:prstGeom prst="rect">
            <a:avLst/>
          </a:prstGeom>
        </p:spPr>
      </p:pic>
      <p:pic>
        <p:nvPicPr>
          <p:cNvPr id="19" name="image-105">
            <a:extLst>
              <a:ext uri="{FF2B5EF4-FFF2-40B4-BE49-F238E27FC236}">
                <a16:creationId xmlns:a16="http://schemas.microsoft.com/office/drawing/2014/main" id="{12415718-955E-430B-8526-588AAA6FB8CB}"/>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96892" y="120386"/>
            <a:ext cx="282892" cy="428625"/>
          </a:xfrm>
          <a:prstGeom prst="rect">
            <a:avLst/>
          </a:prstGeom>
        </p:spPr>
      </p:pic>
      <p:pic>
        <p:nvPicPr>
          <p:cNvPr id="21" name="image-106">
            <a:extLst>
              <a:ext uri="{FF2B5EF4-FFF2-40B4-BE49-F238E27FC236}">
                <a16:creationId xmlns:a16="http://schemas.microsoft.com/office/drawing/2014/main" id="{B703CEB1-5A58-4CBA-98EE-78DD3375A292}"/>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91843" y="115623"/>
            <a:ext cx="293370" cy="438150"/>
          </a:xfrm>
          <a:prstGeom prst="rect">
            <a:avLst/>
          </a:prstGeom>
        </p:spPr>
      </p:pic>
      <p:sp>
        <p:nvSpPr>
          <p:cNvPr id="22" name="text-85">
            <a:extLst>
              <a:ext uri="{FF2B5EF4-FFF2-40B4-BE49-F238E27FC236}">
                <a16:creationId xmlns:a16="http://schemas.microsoft.com/office/drawing/2014/main" id="{AB08CAF3-54B7-40CB-A641-0A6A35DB99DE}"/>
              </a:ext>
            </a:extLst>
          </p:cNvPr>
          <p:cNvSpPr txBox="1"/>
          <p:nvPr/>
        </p:nvSpPr>
        <p:spPr>
          <a:xfrm>
            <a:off x="856840" y="76978"/>
            <a:ext cx="6643989"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The Power of the STAR Model</a:t>
            </a:r>
            <a:endParaRPr lang="zh-CN" altLang="en-US" sz="3200" dirty="0"/>
          </a:p>
        </p:txBody>
      </p:sp>
      <p:pic>
        <p:nvPicPr>
          <p:cNvPr id="24" name="other-73">
            <a:extLst>
              <a:ext uri="{FF2B5EF4-FFF2-40B4-BE49-F238E27FC236}">
                <a16:creationId xmlns:a16="http://schemas.microsoft.com/office/drawing/2014/main" id="{11B11F12-10B6-4E6F-8199-EAE15D52F5CB}"/>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2669571" y="1326838"/>
            <a:ext cx="3674745" cy="1865948"/>
          </a:xfrm>
          <a:prstGeom prst="rect">
            <a:avLst/>
          </a:prstGeom>
        </p:spPr>
      </p:pic>
      <p:pic>
        <p:nvPicPr>
          <p:cNvPr id="26" name="other-74">
            <a:extLst>
              <a:ext uri="{FF2B5EF4-FFF2-40B4-BE49-F238E27FC236}">
                <a16:creationId xmlns:a16="http://schemas.microsoft.com/office/drawing/2014/main" id="{292AC70F-B2B4-400D-B464-ED2FA16F64EA}"/>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2669571" y="3215243"/>
            <a:ext cx="3692842" cy="1239202"/>
          </a:xfrm>
          <a:prstGeom prst="rect">
            <a:avLst/>
          </a:prstGeom>
        </p:spPr>
      </p:pic>
      <p:pic>
        <p:nvPicPr>
          <p:cNvPr id="28" name="other-75">
            <a:extLst>
              <a:ext uri="{FF2B5EF4-FFF2-40B4-BE49-F238E27FC236}">
                <a16:creationId xmlns:a16="http://schemas.microsoft.com/office/drawing/2014/main" id="{BF805E23-C5FD-46E0-A655-75AE0EE327C7}"/>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3368686" y="3377635"/>
            <a:ext cx="2356485" cy="428625"/>
          </a:xfrm>
          <a:prstGeom prst="rect">
            <a:avLst/>
          </a:prstGeom>
        </p:spPr>
      </p:pic>
      <p:pic>
        <p:nvPicPr>
          <p:cNvPr id="30" name="other-76">
            <a:extLst>
              <a:ext uri="{FF2B5EF4-FFF2-40B4-BE49-F238E27FC236}">
                <a16:creationId xmlns:a16="http://schemas.microsoft.com/office/drawing/2014/main" id="{73371F50-397C-4C3F-95C5-071FCA00B823}"/>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376428" y="3942305"/>
            <a:ext cx="2356485" cy="428625"/>
          </a:xfrm>
          <a:prstGeom prst="rect">
            <a:avLst/>
          </a:prstGeom>
        </p:spPr>
      </p:pic>
      <p:pic>
        <p:nvPicPr>
          <p:cNvPr id="32" name="other-77">
            <a:extLst>
              <a:ext uri="{FF2B5EF4-FFF2-40B4-BE49-F238E27FC236}">
                <a16:creationId xmlns:a16="http://schemas.microsoft.com/office/drawing/2014/main" id="{B5045E9A-A8D8-4C43-9D15-5D5EE4C63C36}"/>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462209" y="1427384"/>
            <a:ext cx="3132773" cy="423863"/>
          </a:xfrm>
          <a:prstGeom prst="rect">
            <a:avLst/>
          </a:prstGeom>
        </p:spPr>
      </p:pic>
      <p:pic>
        <p:nvPicPr>
          <p:cNvPr id="34" name="other-78">
            <a:extLst>
              <a:ext uri="{FF2B5EF4-FFF2-40B4-BE49-F238E27FC236}">
                <a16:creationId xmlns:a16="http://schemas.microsoft.com/office/drawing/2014/main" id="{E821EB2A-B53E-41BC-AFFB-3D1BCF227064}"/>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a:off x="448092" y="2178758"/>
            <a:ext cx="3141345" cy="423863"/>
          </a:xfrm>
          <a:prstGeom prst="rect">
            <a:avLst/>
          </a:prstGeom>
        </p:spPr>
      </p:pic>
      <p:pic>
        <p:nvPicPr>
          <p:cNvPr id="36" name="other-79">
            <a:extLst>
              <a:ext uri="{FF2B5EF4-FFF2-40B4-BE49-F238E27FC236}">
                <a16:creationId xmlns:a16="http://schemas.microsoft.com/office/drawing/2014/main" id="{3B562411-57BF-4532-8499-6E377327CFFD}"/>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a:off x="4867216" y="1432724"/>
            <a:ext cx="3471863" cy="423863"/>
          </a:xfrm>
          <a:prstGeom prst="rect">
            <a:avLst/>
          </a:prstGeom>
        </p:spPr>
      </p:pic>
      <p:pic>
        <p:nvPicPr>
          <p:cNvPr id="38" name="other-80">
            <a:extLst>
              <a:ext uri="{FF2B5EF4-FFF2-40B4-BE49-F238E27FC236}">
                <a16:creationId xmlns:a16="http://schemas.microsoft.com/office/drawing/2014/main" id="{9FD1963A-4EB7-477E-BBBF-5230D528C4E9}"/>
              </a:ext>
            </a:extLst>
          </p:cNvPr>
          <p:cNvPicPr>
            <a:picLocks/>
          </p:cNvPicPr>
          <p:nvPr/>
        </p:nvPicPr>
        <p:blipFill>
          <a:blip r:embed="rId20">
            <a:extLst>
              <a:ext uri="{28A0092B-C50C-407E-A947-70E740481C1C}">
                <a14:useLocalDpi xmlns:a14="http://schemas.microsoft.com/office/drawing/2010/main" val="0"/>
              </a:ext>
            </a:extLst>
          </a:blip>
          <a:stretch>
            <a:fillRect/>
          </a:stretch>
        </p:blipFill>
        <p:spPr>
          <a:xfrm>
            <a:off x="4876324" y="2183870"/>
            <a:ext cx="3474720" cy="423863"/>
          </a:xfrm>
          <a:prstGeom prst="rect">
            <a:avLst/>
          </a:prstGeom>
        </p:spPr>
      </p:pic>
      <p:pic>
        <p:nvPicPr>
          <p:cNvPr id="40" name="other-81">
            <a:extLst>
              <a:ext uri="{FF2B5EF4-FFF2-40B4-BE49-F238E27FC236}">
                <a16:creationId xmlns:a16="http://schemas.microsoft.com/office/drawing/2014/main" id="{7911B8B7-B7C9-432A-ABAA-13F776F85A80}"/>
              </a:ext>
            </a:extLst>
          </p:cNvPr>
          <p:cNvPicPr>
            <a:picLocks/>
          </p:cNvPicPr>
          <p:nvPr/>
        </p:nvPicPr>
        <p:blipFill>
          <a:blip r:embed="rId21">
            <a:extLst>
              <a:ext uri="{28A0092B-C50C-407E-A947-70E740481C1C}">
                <a14:useLocalDpi xmlns:a14="http://schemas.microsoft.com/office/drawing/2010/main" val="0"/>
              </a:ext>
            </a:extLst>
          </a:blip>
          <a:stretch>
            <a:fillRect/>
          </a:stretch>
        </p:blipFill>
        <p:spPr>
          <a:xfrm>
            <a:off x="3677181" y="1470417"/>
            <a:ext cx="1115377" cy="304800"/>
          </a:xfrm>
          <a:prstGeom prst="rect">
            <a:avLst/>
          </a:prstGeom>
        </p:spPr>
      </p:pic>
      <p:sp>
        <p:nvSpPr>
          <p:cNvPr id="41" name="text-86">
            <a:extLst>
              <a:ext uri="{FF2B5EF4-FFF2-40B4-BE49-F238E27FC236}">
                <a16:creationId xmlns:a16="http://schemas.microsoft.com/office/drawing/2014/main" id="{CD0FDFB0-EB9E-4946-8CCA-4FFE82157650}"/>
              </a:ext>
            </a:extLst>
          </p:cNvPr>
          <p:cNvSpPr txBox="1"/>
          <p:nvPr/>
        </p:nvSpPr>
        <p:spPr>
          <a:xfrm>
            <a:off x="3982285" y="1356573"/>
            <a:ext cx="493833" cy="186477"/>
          </a:xfrm>
          <a:prstGeom prst="rect">
            <a:avLst/>
          </a:prstGeom>
          <a:noFill/>
        </p:spPr>
        <p:txBody>
          <a:bodyPr vert="horz" lIns="0" tIns="0" rIns="0" bIns="0" rtlCol="0" anchor="t">
            <a:noAutofit/>
          </a:bodyPr>
          <a:lstStyle/>
          <a:p>
            <a:r>
              <a:rPr lang="en-US" altLang="zh-CN" sz="1350" dirty="0">
                <a:solidFill>
                  <a:srgbClr val="446CB3"/>
                </a:solidFill>
                <a:latin typeface="Times New Roman" panose="02020603050405020304" pitchFamily="18" charset="0"/>
              </a:rPr>
              <a:t>STAR</a:t>
            </a:r>
          </a:p>
          <a:p>
            <a:endParaRPr lang="zh-CN" altLang="en-US" dirty="0"/>
          </a:p>
        </p:txBody>
      </p:sp>
      <p:pic>
        <p:nvPicPr>
          <p:cNvPr id="43" name="other-82">
            <a:extLst>
              <a:ext uri="{FF2B5EF4-FFF2-40B4-BE49-F238E27FC236}">
                <a16:creationId xmlns:a16="http://schemas.microsoft.com/office/drawing/2014/main" id="{B8CE976B-4AE4-4AF6-8475-7CDD65294BE6}"/>
              </a:ext>
            </a:extLst>
          </p:cNvPr>
          <p:cNvPicPr>
            <a:picLocks/>
          </p:cNvPicPr>
          <p:nvPr/>
        </p:nvPicPr>
        <p:blipFill>
          <a:blip r:embed="rId21">
            <a:extLst>
              <a:ext uri="{28A0092B-C50C-407E-A947-70E740481C1C}">
                <a14:useLocalDpi xmlns:a14="http://schemas.microsoft.com/office/drawing/2010/main" val="0"/>
              </a:ext>
            </a:extLst>
          </a:blip>
          <a:stretch>
            <a:fillRect/>
          </a:stretch>
        </p:blipFill>
        <p:spPr>
          <a:xfrm>
            <a:off x="3683784" y="2234770"/>
            <a:ext cx="1115377" cy="304800"/>
          </a:xfrm>
          <a:prstGeom prst="rect">
            <a:avLst/>
          </a:prstGeom>
        </p:spPr>
      </p:pic>
      <p:sp>
        <p:nvSpPr>
          <p:cNvPr id="44" name="text-87">
            <a:extLst>
              <a:ext uri="{FF2B5EF4-FFF2-40B4-BE49-F238E27FC236}">
                <a16:creationId xmlns:a16="http://schemas.microsoft.com/office/drawing/2014/main" id="{68AAC2FD-5186-4CA3-9E8F-F04A10383CD3}"/>
              </a:ext>
            </a:extLst>
          </p:cNvPr>
          <p:cNvSpPr txBox="1"/>
          <p:nvPr/>
        </p:nvSpPr>
        <p:spPr>
          <a:xfrm>
            <a:off x="3980919" y="2114550"/>
            <a:ext cx="493833" cy="186477"/>
          </a:xfrm>
          <a:prstGeom prst="rect">
            <a:avLst/>
          </a:prstGeom>
          <a:noFill/>
        </p:spPr>
        <p:txBody>
          <a:bodyPr vert="horz" lIns="0" tIns="0" rIns="0" bIns="0" rtlCol="0" anchor="t">
            <a:noAutofit/>
          </a:bodyPr>
          <a:lstStyle/>
          <a:p>
            <a:r>
              <a:rPr lang="en-US" altLang="zh-CN" sz="1350" dirty="0">
                <a:solidFill>
                  <a:srgbClr val="446CB3"/>
                </a:solidFill>
                <a:latin typeface="Times New Roman" panose="02020603050405020304" pitchFamily="18" charset="0"/>
              </a:rPr>
              <a:t>STAR</a:t>
            </a:r>
          </a:p>
          <a:p>
            <a:endParaRPr lang="zh-CN" altLang="en-US" dirty="0"/>
          </a:p>
        </p:txBody>
      </p:sp>
    </p:spTree>
    <p:extLst>
      <p:ext uri="{BB962C8B-B14F-4D97-AF65-F5344CB8AC3E}">
        <p14:creationId xmlns:p14="http://schemas.microsoft.com/office/powerpoint/2010/main" val="316027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10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2" fill="hold" nodeType="clickEffect">
                                  <p:stCondLst>
                                    <p:cond delay="0"/>
                                  </p:stCondLst>
                                  <p:childTnLst>
                                    <p:animEffect transition="out" filter="wipe(right)">
                                      <p:cBhvr>
                                        <p:cTn id="44" dur="500"/>
                                        <p:tgtEl>
                                          <p:spTgt spid="40"/>
                                        </p:tgtEl>
                                      </p:cBhvr>
                                    </p:animEffect>
                                    <p:set>
                                      <p:cBhvr>
                                        <p:cTn id="45" dur="1" fill="hold">
                                          <p:stCondLst>
                                            <p:cond delay="499"/>
                                          </p:stCondLst>
                                        </p:cTn>
                                        <p:tgtEl>
                                          <p:spTgt spid="40"/>
                                        </p:tgtEl>
                                        <p:attrNameLst>
                                          <p:attrName>style.visibility</p:attrName>
                                        </p:attrNameLst>
                                      </p:cBhvr>
                                      <p:to>
                                        <p:strVal val="hidden"/>
                                      </p:to>
                                    </p:set>
                                  </p:childTnLst>
                                </p:cTn>
                              </p:par>
                              <p:par>
                                <p:cTn id="46" presetID="22" presetClass="exit" presetSubtype="2" fill="hold" grpId="1" nodeType="withEffect">
                                  <p:stCondLst>
                                    <p:cond delay="0"/>
                                  </p:stCondLst>
                                  <p:childTnLst>
                                    <p:animEffect transition="out" filter="wipe(right)">
                                      <p:cBhvr>
                                        <p:cTn id="47" dur="500"/>
                                        <p:tgtEl>
                                          <p:spTgt spid="41"/>
                                        </p:tgtEl>
                                      </p:cBhvr>
                                    </p:animEffect>
                                    <p:set>
                                      <p:cBhvr>
                                        <p:cTn id="48" dur="1" fill="hold">
                                          <p:stCondLst>
                                            <p:cond delay="499"/>
                                          </p:stCondLst>
                                        </p:cTn>
                                        <p:tgtEl>
                                          <p:spTgt spid="41"/>
                                        </p:tgtEl>
                                        <p:attrNameLst>
                                          <p:attrName>style.visibility</p:attrName>
                                        </p:attrNameLst>
                                      </p:cBhvr>
                                      <p:to>
                                        <p:strVal val="hidden"/>
                                      </p:to>
                                    </p:set>
                                  </p:childTnLst>
                                </p:cTn>
                              </p:par>
                              <p:par>
                                <p:cTn id="49" presetID="22" presetClass="exit" presetSubtype="2" fill="hold" nodeType="withEffect">
                                  <p:stCondLst>
                                    <p:cond delay="0"/>
                                  </p:stCondLst>
                                  <p:childTnLst>
                                    <p:animEffect transition="out" filter="wipe(right)">
                                      <p:cBhvr>
                                        <p:cTn id="50" dur="500"/>
                                        <p:tgtEl>
                                          <p:spTgt spid="43"/>
                                        </p:tgtEl>
                                      </p:cBhvr>
                                    </p:animEffect>
                                    <p:set>
                                      <p:cBhvr>
                                        <p:cTn id="51" dur="1" fill="hold">
                                          <p:stCondLst>
                                            <p:cond delay="499"/>
                                          </p:stCondLst>
                                        </p:cTn>
                                        <p:tgtEl>
                                          <p:spTgt spid="43"/>
                                        </p:tgtEl>
                                        <p:attrNameLst>
                                          <p:attrName>style.visibility</p:attrName>
                                        </p:attrNameLst>
                                      </p:cBhvr>
                                      <p:to>
                                        <p:strVal val="hidden"/>
                                      </p:to>
                                    </p:set>
                                  </p:childTnLst>
                                </p:cTn>
                              </p:par>
                              <p:par>
                                <p:cTn id="52" presetID="22" presetClass="exit" presetSubtype="2" fill="hold" grpId="1" nodeType="withEffect">
                                  <p:stCondLst>
                                    <p:cond delay="0"/>
                                  </p:stCondLst>
                                  <p:childTnLst>
                                    <p:animEffect transition="out" filter="wipe(right)">
                                      <p:cBhvr>
                                        <p:cTn id="53" dur="500"/>
                                        <p:tgtEl>
                                          <p:spTgt spid="44"/>
                                        </p:tgtEl>
                                      </p:cBhvr>
                                    </p:animEffect>
                                    <p:set>
                                      <p:cBhvr>
                                        <p:cTn id="54" dur="1" fill="hold">
                                          <p:stCondLst>
                                            <p:cond delay="499"/>
                                          </p:stCondLst>
                                        </p:cTn>
                                        <p:tgtEl>
                                          <p:spTgt spid="44"/>
                                        </p:tgtEl>
                                        <p:attrNameLst>
                                          <p:attrName>style.visibility</p:attrName>
                                        </p:attrNameLst>
                                      </p:cBhvr>
                                      <p:to>
                                        <p:strVal val="hidden"/>
                                      </p:to>
                                    </p:set>
                                  </p:childTnLst>
                                </p:cTn>
                              </p:par>
                            </p:childTnLst>
                          </p:cTn>
                        </p:par>
                        <p:par>
                          <p:cTn id="55" fill="hold">
                            <p:stCondLst>
                              <p:cond delay="500"/>
                            </p:stCondLst>
                            <p:childTnLst>
                              <p:par>
                                <p:cTn id="56" presetID="22" presetClass="exit" presetSubtype="2" fill="hold" nodeType="afterEffect">
                                  <p:stCondLst>
                                    <p:cond delay="0"/>
                                  </p:stCondLst>
                                  <p:childTnLst>
                                    <p:animEffect transition="out" filter="wipe(right)">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22" presetClass="exit" presetSubtype="2" fill="hold" nodeType="withEffect">
                                  <p:stCondLst>
                                    <p:cond delay="0"/>
                                  </p:stCondLst>
                                  <p:childTnLst>
                                    <p:animEffect transition="out" filter="wipe(right)">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childTnLst>
                          </p:cTn>
                        </p:par>
                        <p:par>
                          <p:cTn id="62" fill="hold">
                            <p:stCondLst>
                              <p:cond delay="1000"/>
                            </p:stCondLst>
                            <p:childTnLst>
                              <p:par>
                                <p:cTn id="63" presetID="42" presetClass="path" presetSubtype="0" accel="50000" decel="50000" fill="hold" nodeType="afterEffect">
                                  <p:stCondLst>
                                    <p:cond delay="0"/>
                                  </p:stCondLst>
                                  <p:childTnLst>
                                    <p:animMotion origin="layout" path="M 1.38889E-6 -3.08642E-6 L -0.23264 0.00185 " pathEditMode="relative" rAng="0" ptsTypes="AA">
                                      <p:cBhvr>
                                        <p:cTn id="64" dur="1000" fill="hold"/>
                                        <p:tgtEl>
                                          <p:spTgt spid="36"/>
                                        </p:tgtEl>
                                        <p:attrNameLst>
                                          <p:attrName>ppt_x</p:attrName>
                                          <p:attrName>ppt_y</p:attrName>
                                        </p:attrNameLst>
                                      </p:cBhvr>
                                      <p:rCtr x="-11632" y="93"/>
                                    </p:animMotion>
                                  </p:childTnLst>
                                </p:cTn>
                              </p:par>
                              <p:par>
                                <p:cTn id="65" presetID="42" presetClass="path" presetSubtype="0" accel="50000" decel="50000" fill="hold" nodeType="withEffect">
                                  <p:stCondLst>
                                    <p:cond delay="0"/>
                                  </p:stCondLst>
                                  <p:childTnLst>
                                    <p:animMotion origin="layout" path="M -3.88889E-6 -7.40741E-7 L -0.22899 -0.00247 " pathEditMode="relative" rAng="0" ptsTypes="AA">
                                      <p:cBhvr>
                                        <p:cTn id="66" dur="1000" fill="hold"/>
                                        <p:tgtEl>
                                          <p:spTgt spid="38"/>
                                        </p:tgtEl>
                                        <p:attrNameLst>
                                          <p:attrName>ppt_x</p:attrName>
                                          <p:attrName>ppt_y</p:attrName>
                                        </p:attrNameLst>
                                      </p:cBhvr>
                                      <p:rCtr x="-11458" y="-123"/>
                                    </p:animMotion>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up)">
                                      <p:cBhvr>
                                        <p:cTn id="70" dur="500"/>
                                        <p:tgtEl>
                                          <p:spTgt spid="24"/>
                                        </p:tgtEl>
                                      </p:cBhvr>
                                    </p:animEffect>
                                  </p:childTnLst>
                                </p:cTn>
                              </p:par>
                            </p:childTnLst>
                          </p:cTn>
                        </p:par>
                        <p:par>
                          <p:cTn id="71" fill="hold">
                            <p:stCondLst>
                              <p:cond delay="2500"/>
                            </p:stCondLst>
                            <p:childTnLst>
                              <p:par>
                                <p:cTn id="72" presetID="22" presetClass="entr" presetSubtype="1" fill="hold"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up)">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circle(in)">
                                      <p:cBhvr>
                                        <p:cTn id="8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4" grpId="0"/>
      <p:bldP spid="4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image-107">
            <a:extLst>
              <a:ext uri="{FF2B5EF4-FFF2-40B4-BE49-F238E27FC236}">
                <a16:creationId xmlns:a16="http://schemas.microsoft.com/office/drawing/2014/main" id="{C020D3E2-012B-4988-A7E2-AD763C35D24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108">
            <a:extLst>
              <a:ext uri="{FF2B5EF4-FFF2-40B4-BE49-F238E27FC236}">
                <a16:creationId xmlns:a16="http://schemas.microsoft.com/office/drawing/2014/main" id="{97F8A7DD-5EEB-4A24-8F70-A3C98FE40D8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other-83">
            <a:extLst>
              <a:ext uri="{FF2B5EF4-FFF2-40B4-BE49-F238E27FC236}">
                <a16:creationId xmlns:a16="http://schemas.microsoft.com/office/drawing/2014/main" id="{C4FEDFFB-8D4B-43C2-A10F-79DC6B1746F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434492" y="59307"/>
            <a:ext cx="9129200" cy="5139174"/>
          </a:xfrm>
          <a:prstGeom prst="rect">
            <a:avLst/>
          </a:prstGeom>
        </p:spPr>
      </p:pic>
      <p:pic>
        <p:nvPicPr>
          <p:cNvPr id="11" name="other-84">
            <a:extLst>
              <a:ext uri="{FF2B5EF4-FFF2-40B4-BE49-F238E27FC236}">
                <a16:creationId xmlns:a16="http://schemas.microsoft.com/office/drawing/2014/main" id="{2E83726F-485E-4DC9-8E73-1008CB25BB3C}"/>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9144000" cy="669036"/>
          </a:xfrm>
          <a:prstGeom prst="rect">
            <a:avLst/>
          </a:prstGeom>
        </p:spPr>
      </p:pic>
      <p:pic>
        <p:nvPicPr>
          <p:cNvPr id="13" name="other-85">
            <a:extLst>
              <a:ext uri="{FF2B5EF4-FFF2-40B4-BE49-F238E27FC236}">
                <a16:creationId xmlns:a16="http://schemas.microsoft.com/office/drawing/2014/main" id="{A37B1542-A928-4C39-94E1-D0702A43736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0" y="5036096"/>
            <a:ext cx="9144000" cy="106417"/>
          </a:xfrm>
          <a:prstGeom prst="rect">
            <a:avLst/>
          </a:prstGeom>
        </p:spPr>
      </p:pic>
      <p:sp>
        <p:nvSpPr>
          <p:cNvPr id="14" name="text-88">
            <a:extLst>
              <a:ext uri="{FF2B5EF4-FFF2-40B4-BE49-F238E27FC236}">
                <a16:creationId xmlns:a16="http://schemas.microsoft.com/office/drawing/2014/main" id="{FAC5D1CE-330B-47C1-9204-4E55F736BE40}"/>
              </a:ext>
            </a:extLst>
          </p:cNvPr>
          <p:cNvSpPr txBox="1"/>
          <p:nvPr/>
        </p:nvSpPr>
        <p:spPr>
          <a:xfrm>
            <a:off x="860204" y="99878"/>
            <a:ext cx="6806688"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The Power of the STAR Model</a:t>
            </a:r>
            <a:endParaRPr lang="zh-CN" altLang="en-US" sz="3200" dirty="0"/>
          </a:p>
        </p:txBody>
      </p:sp>
      <p:pic>
        <p:nvPicPr>
          <p:cNvPr id="16" name="other-86">
            <a:extLst>
              <a:ext uri="{FF2B5EF4-FFF2-40B4-BE49-F238E27FC236}">
                <a16:creationId xmlns:a16="http://schemas.microsoft.com/office/drawing/2014/main" id="{4C90E7B4-38E0-4810-8346-267E909AB8C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683112" y="1360443"/>
            <a:ext cx="2455545" cy="579120"/>
          </a:xfrm>
          <a:prstGeom prst="rect">
            <a:avLst/>
          </a:prstGeom>
        </p:spPr>
      </p:pic>
      <p:pic>
        <p:nvPicPr>
          <p:cNvPr id="18" name="other-87">
            <a:extLst>
              <a:ext uri="{FF2B5EF4-FFF2-40B4-BE49-F238E27FC236}">
                <a16:creationId xmlns:a16="http://schemas.microsoft.com/office/drawing/2014/main" id="{655D680A-B17C-4FFA-812F-C22E7F30A8C5}"/>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682984" y="3747537"/>
            <a:ext cx="2455545" cy="579120"/>
          </a:xfrm>
          <a:prstGeom prst="rect">
            <a:avLst/>
          </a:prstGeom>
        </p:spPr>
      </p:pic>
      <p:pic>
        <p:nvPicPr>
          <p:cNvPr id="20" name="other-88">
            <a:extLst>
              <a:ext uri="{FF2B5EF4-FFF2-40B4-BE49-F238E27FC236}">
                <a16:creationId xmlns:a16="http://schemas.microsoft.com/office/drawing/2014/main" id="{E357EA5B-3A03-4CEE-9C55-FD0E792AED6D}"/>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682885" y="2155914"/>
            <a:ext cx="2455545" cy="579120"/>
          </a:xfrm>
          <a:prstGeom prst="rect">
            <a:avLst/>
          </a:prstGeom>
        </p:spPr>
      </p:pic>
      <p:pic>
        <p:nvPicPr>
          <p:cNvPr id="22" name="other-89">
            <a:extLst>
              <a:ext uri="{FF2B5EF4-FFF2-40B4-BE49-F238E27FC236}">
                <a16:creationId xmlns:a16="http://schemas.microsoft.com/office/drawing/2014/main" id="{C24229A9-0B45-4403-A8EC-25BEEF8BBEC6}"/>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683112" y="2951839"/>
            <a:ext cx="2455545" cy="579120"/>
          </a:xfrm>
          <a:prstGeom prst="rect">
            <a:avLst/>
          </a:prstGeom>
        </p:spPr>
      </p:pic>
      <p:pic>
        <p:nvPicPr>
          <p:cNvPr id="24" name="other-90">
            <a:extLst>
              <a:ext uri="{FF2B5EF4-FFF2-40B4-BE49-F238E27FC236}">
                <a16:creationId xmlns:a16="http://schemas.microsoft.com/office/drawing/2014/main" id="{73F2BDA2-B6AB-4FDB-9FF3-4368BA8453E7}"/>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3030206" y="1636600"/>
            <a:ext cx="1623060" cy="853440"/>
          </a:xfrm>
          <a:prstGeom prst="rect">
            <a:avLst/>
          </a:prstGeom>
        </p:spPr>
      </p:pic>
      <p:pic>
        <p:nvPicPr>
          <p:cNvPr id="26" name="other-91">
            <a:extLst>
              <a:ext uri="{FF2B5EF4-FFF2-40B4-BE49-F238E27FC236}">
                <a16:creationId xmlns:a16="http://schemas.microsoft.com/office/drawing/2014/main" id="{9F8F0221-F991-496A-871C-AF5ACAB0CC5E}"/>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3045799" y="2486139"/>
            <a:ext cx="1628775" cy="769620"/>
          </a:xfrm>
          <a:prstGeom prst="rect">
            <a:avLst/>
          </a:prstGeom>
        </p:spPr>
      </p:pic>
      <p:pic>
        <p:nvPicPr>
          <p:cNvPr id="28" name="other-92">
            <a:extLst>
              <a:ext uri="{FF2B5EF4-FFF2-40B4-BE49-F238E27FC236}">
                <a16:creationId xmlns:a16="http://schemas.microsoft.com/office/drawing/2014/main" id="{689C0770-7F14-4951-B80A-4F684D1FAAC1}"/>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3041017" y="3212467"/>
            <a:ext cx="1646873" cy="862965"/>
          </a:xfrm>
          <a:prstGeom prst="rect">
            <a:avLst/>
          </a:prstGeom>
        </p:spPr>
      </p:pic>
      <p:pic>
        <p:nvPicPr>
          <p:cNvPr id="30" name="other-93">
            <a:extLst>
              <a:ext uri="{FF2B5EF4-FFF2-40B4-BE49-F238E27FC236}">
                <a16:creationId xmlns:a16="http://schemas.microsoft.com/office/drawing/2014/main" id="{624C2B2B-B4C0-4D01-8534-55F2D7EF3512}"/>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3044431" y="1641559"/>
            <a:ext cx="1653540" cy="2395538"/>
          </a:xfrm>
          <a:prstGeom prst="rect">
            <a:avLst/>
          </a:prstGeom>
        </p:spPr>
      </p:pic>
      <p:pic>
        <p:nvPicPr>
          <p:cNvPr id="32" name="image-109">
            <a:extLst>
              <a:ext uri="{FF2B5EF4-FFF2-40B4-BE49-F238E27FC236}">
                <a16:creationId xmlns:a16="http://schemas.microsoft.com/office/drawing/2014/main" id="{F4BA305C-76D4-4E85-94E5-5D6D576BC016}"/>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2422773" y="1344474"/>
            <a:ext cx="599122" cy="599122"/>
          </a:xfrm>
          <a:prstGeom prst="rect">
            <a:avLst/>
          </a:prstGeom>
        </p:spPr>
      </p:pic>
      <p:sp>
        <p:nvSpPr>
          <p:cNvPr id="33" name="text-89">
            <a:extLst>
              <a:ext uri="{FF2B5EF4-FFF2-40B4-BE49-F238E27FC236}">
                <a16:creationId xmlns:a16="http://schemas.microsoft.com/office/drawing/2014/main" id="{57F9B35E-AB9E-4EE5-8EB2-2F2BC3204D24}"/>
              </a:ext>
            </a:extLst>
          </p:cNvPr>
          <p:cNvSpPr txBox="1"/>
          <p:nvPr/>
        </p:nvSpPr>
        <p:spPr>
          <a:xfrm>
            <a:off x="2589077" y="1428081"/>
            <a:ext cx="265916" cy="403238"/>
          </a:xfrm>
          <a:prstGeom prst="rect">
            <a:avLst/>
          </a:prstGeom>
          <a:noFill/>
        </p:spPr>
        <p:txBody>
          <a:bodyPr vert="horz" lIns="0" tIns="0" rIns="0" bIns="0" rtlCol="0" anchor="t">
            <a:noAutofit/>
          </a:bodyPr>
          <a:lstStyle/>
          <a:p>
            <a:r>
              <a:rPr lang="en-US" altLang="zh-CN" sz="2925" dirty="0">
                <a:solidFill>
                  <a:srgbClr val="446CB3"/>
                </a:solidFill>
                <a:latin typeface="Times New Roman" panose="02020603050405020304" pitchFamily="18" charset="0"/>
              </a:rPr>
              <a:t>S</a:t>
            </a:r>
          </a:p>
          <a:p>
            <a:endParaRPr lang="zh-CN" altLang="en-US" dirty="0"/>
          </a:p>
        </p:txBody>
      </p:sp>
      <p:pic>
        <p:nvPicPr>
          <p:cNvPr id="35" name="image-110">
            <a:extLst>
              <a:ext uri="{FF2B5EF4-FFF2-40B4-BE49-F238E27FC236}">
                <a16:creationId xmlns:a16="http://schemas.microsoft.com/office/drawing/2014/main" id="{1E1DE3E1-E22B-4445-A57B-AC6888D63ECF}"/>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2422773" y="2146576"/>
            <a:ext cx="599122" cy="599122"/>
          </a:xfrm>
          <a:prstGeom prst="rect">
            <a:avLst/>
          </a:prstGeom>
        </p:spPr>
      </p:pic>
      <p:sp>
        <p:nvSpPr>
          <p:cNvPr id="36" name="text-90">
            <a:extLst>
              <a:ext uri="{FF2B5EF4-FFF2-40B4-BE49-F238E27FC236}">
                <a16:creationId xmlns:a16="http://schemas.microsoft.com/office/drawing/2014/main" id="{A325485B-39C2-42D2-8533-7914C8B4D995}"/>
              </a:ext>
            </a:extLst>
          </p:cNvPr>
          <p:cNvSpPr txBox="1"/>
          <p:nvPr/>
        </p:nvSpPr>
        <p:spPr>
          <a:xfrm>
            <a:off x="2610541" y="2225656"/>
            <a:ext cx="285952" cy="403238"/>
          </a:xfrm>
          <a:prstGeom prst="rect">
            <a:avLst/>
          </a:prstGeom>
          <a:noFill/>
        </p:spPr>
        <p:txBody>
          <a:bodyPr vert="horz" lIns="0" tIns="0" rIns="0" bIns="0" rtlCol="0" anchor="t">
            <a:noAutofit/>
          </a:bodyPr>
          <a:lstStyle/>
          <a:p>
            <a:r>
              <a:rPr lang="en-US" altLang="zh-CN" sz="2925" dirty="0">
                <a:solidFill>
                  <a:srgbClr val="00B0F0"/>
                </a:solidFill>
                <a:latin typeface="Times New Roman" panose="02020603050405020304" pitchFamily="18" charset="0"/>
              </a:rPr>
              <a:t>T</a:t>
            </a:r>
          </a:p>
          <a:p>
            <a:endParaRPr lang="zh-CN" altLang="en-US" dirty="0"/>
          </a:p>
        </p:txBody>
      </p:sp>
      <p:pic>
        <p:nvPicPr>
          <p:cNvPr id="38" name="image-111">
            <a:extLst>
              <a:ext uri="{FF2B5EF4-FFF2-40B4-BE49-F238E27FC236}">
                <a16:creationId xmlns:a16="http://schemas.microsoft.com/office/drawing/2014/main" id="{D45CB9F7-3309-465B-8A74-4A25F7745783}"/>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2422474" y="2949276"/>
            <a:ext cx="599122" cy="599122"/>
          </a:xfrm>
          <a:prstGeom prst="rect">
            <a:avLst/>
          </a:prstGeom>
        </p:spPr>
      </p:pic>
      <p:sp>
        <p:nvSpPr>
          <p:cNvPr id="39" name="text-91">
            <a:extLst>
              <a:ext uri="{FF2B5EF4-FFF2-40B4-BE49-F238E27FC236}">
                <a16:creationId xmlns:a16="http://schemas.microsoft.com/office/drawing/2014/main" id="{C87AF856-4832-46DC-87C4-4D13FA39D24E}"/>
              </a:ext>
            </a:extLst>
          </p:cNvPr>
          <p:cNvSpPr txBox="1"/>
          <p:nvPr/>
        </p:nvSpPr>
        <p:spPr>
          <a:xfrm>
            <a:off x="2577797" y="3005789"/>
            <a:ext cx="326481" cy="403238"/>
          </a:xfrm>
          <a:prstGeom prst="rect">
            <a:avLst/>
          </a:prstGeom>
          <a:noFill/>
        </p:spPr>
        <p:txBody>
          <a:bodyPr vert="horz" lIns="0" tIns="0" rIns="0" bIns="0" rtlCol="0" anchor="t">
            <a:noAutofit/>
          </a:bodyPr>
          <a:lstStyle/>
          <a:p>
            <a:r>
              <a:rPr lang="en-US" altLang="zh-CN" sz="2925" dirty="0">
                <a:solidFill>
                  <a:srgbClr val="446CB3"/>
                </a:solidFill>
                <a:latin typeface="Times New Roman" panose="02020603050405020304" pitchFamily="18" charset="0"/>
              </a:rPr>
              <a:t>A</a:t>
            </a:r>
          </a:p>
          <a:p>
            <a:endParaRPr lang="zh-CN" altLang="en-US" dirty="0"/>
          </a:p>
        </p:txBody>
      </p:sp>
      <p:pic>
        <p:nvPicPr>
          <p:cNvPr id="41" name="image-112">
            <a:extLst>
              <a:ext uri="{FF2B5EF4-FFF2-40B4-BE49-F238E27FC236}">
                <a16:creationId xmlns:a16="http://schemas.microsoft.com/office/drawing/2014/main" id="{4170EB61-90B6-4B4A-9E5A-6539F0FF2FB2}"/>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2422773" y="3751676"/>
            <a:ext cx="599122" cy="599122"/>
          </a:xfrm>
          <a:prstGeom prst="rect">
            <a:avLst/>
          </a:prstGeom>
        </p:spPr>
      </p:pic>
      <p:sp>
        <p:nvSpPr>
          <p:cNvPr id="42" name="text-92">
            <a:extLst>
              <a:ext uri="{FF2B5EF4-FFF2-40B4-BE49-F238E27FC236}">
                <a16:creationId xmlns:a16="http://schemas.microsoft.com/office/drawing/2014/main" id="{88DDA35F-2876-455C-9F7D-36FA00B45D49}"/>
              </a:ext>
            </a:extLst>
          </p:cNvPr>
          <p:cNvSpPr txBox="1"/>
          <p:nvPr/>
        </p:nvSpPr>
        <p:spPr>
          <a:xfrm>
            <a:off x="2597834" y="3830158"/>
            <a:ext cx="306444" cy="403238"/>
          </a:xfrm>
          <a:prstGeom prst="rect">
            <a:avLst/>
          </a:prstGeom>
          <a:noFill/>
        </p:spPr>
        <p:txBody>
          <a:bodyPr vert="horz" lIns="0" tIns="0" rIns="0" bIns="0" rtlCol="0" anchor="t">
            <a:noAutofit/>
          </a:bodyPr>
          <a:lstStyle/>
          <a:p>
            <a:r>
              <a:rPr lang="en-US" altLang="zh-CN" sz="2925" dirty="0">
                <a:solidFill>
                  <a:srgbClr val="00B0F0"/>
                </a:solidFill>
                <a:latin typeface="Times New Roman" panose="02020603050405020304" pitchFamily="18" charset="0"/>
              </a:rPr>
              <a:t>R</a:t>
            </a:r>
          </a:p>
          <a:p>
            <a:endParaRPr lang="zh-CN" altLang="en-US" dirty="0"/>
          </a:p>
        </p:txBody>
      </p:sp>
      <p:pic>
        <p:nvPicPr>
          <p:cNvPr id="44" name="image-113">
            <a:extLst>
              <a:ext uri="{FF2B5EF4-FFF2-40B4-BE49-F238E27FC236}">
                <a16:creationId xmlns:a16="http://schemas.microsoft.com/office/drawing/2014/main" id="{E968C0B9-3E0C-4049-8510-6E87B20ED1E1}"/>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a:off x="206326" y="135001"/>
            <a:ext cx="282892" cy="428625"/>
          </a:xfrm>
          <a:prstGeom prst="rect">
            <a:avLst/>
          </a:prstGeom>
        </p:spPr>
      </p:pic>
      <p:pic>
        <p:nvPicPr>
          <p:cNvPr id="46" name="image-114">
            <a:extLst>
              <a:ext uri="{FF2B5EF4-FFF2-40B4-BE49-F238E27FC236}">
                <a16:creationId xmlns:a16="http://schemas.microsoft.com/office/drawing/2014/main" id="{29196588-EC59-46CD-8E04-A0C0D388B939}"/>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a:off x="201277" y="130238"/>
            <a:ext cx="293370" cy="438150"/>
          </a:xfrm>
          <a:prstGeom prst="rect">
            <a:avLst/>
          </a:prstGeom>
        </p:spPr>
      </p:pic>
      <p:pic>
        <p:nvPicPr>
          <p:cNvPr id="48" name="image-115">
            <a:extLst>
              <a:ext uri="{FF2B5EF4-FFF2-40B4-BE49-F238E27FC236}">
                <a16:creationId xmlns:a16="http://schemas.microsoft.com/office/drawing/2014/main" id="{182035C5-DF72-4142-8B30-09C1AF568D44}"/>
              </a:ext>
            </a:extLst>
          </p:cNvPr>
          <p:cNvPicPr>
            <a:picLocks/>
          </p:cNvPicPr>
          <p:nvPr/>
        </p:nvPicPr>
        <p:blipFill>
          <a:blip r:embed="rId20">
            <a:extLst>
              <a:ext uri="{28A0092B-C50C-407E-A947-70E740481C1C}">
                <a14:useLocalDpi xmlns:a14="http://schemas.microsoft.com/office/drawing/2010/main" val="0"/>
              </a:ext>
            </a:extLst>
          </a:blip>
          <a:stretch>
            <a:fillRect/>
          </a:stretch>
        </p:blipFill>
        <p:spPr>
          <a:xfrm>
            <a:off x="476684" y="135001"/>
            <a:ext cx="282892" cy="428625"/>
          </a:xfrm>
          <a:prstGeom prst="rect">
            <a:avLst/>
          </a:prstGeom>
        </p:spPr>
      </p:pic>
      <p:pic>
        <p:nvPicPr>
          <p:cNvPr id="50" name="image-116">
            <a:extLst>
              <a:ext uri="{FF2B5EF4-FFF2-40B4-BE49-F238E27FC236}">
                <a16:creationId xmlns:a16="http://schemas.microsoft.com/office/drawing/2014/main" id="{F10FFF8C-0D06-4D90-BC19-6AD368DEB992}"/>
              </a:ext>
            </a:extLst>
          </p:cNvPr>
          <p:cNvPicPr>
            <a:picLocks/>
          </p:cNvPicPr>
          <p:nvPr/>
        </p:nvPicPr>
        <p:blipFill>
          <a:blip r:embed="rId21">
            <a:extLst>
              <a:ext uri="{28A0092B-C50C-407E-A947-70E740481C1C}">
                <a14:useLocalDpi xmlns:a14="http://schemas.microsoft.com/office/drawing/2010/main" val="0"/>
              </a:ext>
            </a:extLst>
          </a:blip>
          <a:stretch>
            <a:fillRect/>
          </a:stretch>
        </p:blipFill>
        <p:spPr>
          <a:xfrm>
            <a:off x="471635" y="130238"/>
            <a:ext cx="293370" cy="438150"/>
          </a:xfrm>
          <a:prstGeom prst="rect">
            <a:avLst/>
          </a:prstGeom>
        </p:spPr>
      </p:pic>
    </p:spTree>
    <p:extLst>
      <p:ext uri="{BB962C8B-B14F-4D97-AF65-F5344CB8AC3E}">
        <p14:creationId xmlns:p14="http://schemas.microsoft.com/office/powerpoint/2010/main" val="176315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image-117">
            <a:extLst>
              <a:ext uri="{FF2B5EF4-FFF2-40B4-BE49-F238E27FC236}">
                <a16:creationId xmlns:a16="http://schemas.microsoft.com/office/drawing/2014/main" id="{28D36CF9-F0F4-44BB-B824-8451EB0077B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other-94">
            <a:extLst>
              <a:ext uri="{FF2B5EF4-FFF2-40B4-BE49-F238E27FC236}">
                <a16:creationId xmlns:a16="http://schemas.microsoft.com/office/drawing/2014/main" id="{3E985EBF-1549-436E-9EEC-840EE5BD7D4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other-95">
            <a:extLst>
              <a:ext uri="{FF2B5EF4-FFF2-40B4-BE49-F238E27FC236}">
                <a16:creationId xmlns:a16="http://schemas.microsoft.com/office/drawing/2014/main" id="{0A7C3758-B0D4-461B-A634-3DF0A9F8118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other-96">
            <a:extLst>
              <a:ext uri="{FF2B5EF4-FFF2-40B4-BE49-F238E27FC236}">
                <a16:creationId xmlns:a16="http://schemas.microsoft.com/office/drawing/2014/main" id="{4A9B60B8-4B03-4ECC-9CC2-5546C927135D}"/>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9144000" cy="669036"/>
          </a:xfrm>
          <a:prstGeom prst="rect">
            <a:avLst/>
          </a:prstGeom>
        </p:spPr>
      </p:pic>
      <p:pic>
        <p:nvPicPr>
          <p:cNvPr id="13" name="other-97">
            <a:extLst>
              <a:ext uri="{FF2B5EF4-FFF2-40B4-BE49-F238E27FC236}">
                <a16:creationId xmlns:a16="http://schemas.microsoft.com/office/drawing/2014/main" id="{47B6376E-3CFF-46B5-8D88-D72EDA2F670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0" y="5037082"/>
            <a:ext cx="9144000" cy="106417"/>
          </a:xfrm>
          <a:prstGeom prst="rect">
            <a:avLst/>
          </a:prstGeom>
        </p:spPr>
      </p:pic>
      <p:sp>
        <p:nvSpPr>
          <p:cNvPr id="14" name="text-93">
            <a:extLst>
              <a:ext uri="{FF2B5EF4-FFF2-40B4-BE49-F238E27FC236}">
                <a16:creationId xmlns:a16="http://schemas.microsoft.com/office/drawing/2014/main" id="{0024E6E3-39AD-4C77-A4E0-BB85F5F1A082}"/>
              </a:ext>
            </a:extLst>
          </p:cNvPr>
          <p:cNvSpPr txBox="1"/>
          <p:nvPr/>
        </p:nvSpPr>
        <p:spPr>
          <a:xfrm>
            <a:off x="685123" y="62315"/>
            <a:ext cx="6773393"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Tips for Good STAR Responses</a:t>
            </a:r>
            <a:endParaRPr lang="zh-CN" altLang="en-US" sz="3200" dirty="0"/>
          </a:p>
        </p:txBody>
      </p:sp>
      <p:sp>
        <p:nvSpPr>
          <p:cNvPr id="15" name="text-94">
            <a:extLst>
              <a:ext uri="{FF2B5EF4-FFF2-40B4-BE49-F238E27FC236}">
                <a16:creationId xmlns:a16="http://schemas.microsoft.com/office/drawing/2014/main" id="{8357E8F8-A724-4201-8629-0D778ACB636E}"/>
              </a:ext>
            </a:extLst>
          </p:cNvPr>
          <p:cNvSpPr txBox="1"/>
          <p:nvPr/>
        </p:nvSpPr>
        <p:spPr>
          <a:xfrm>
            <a:off x="1976257" y="1115677"/>
            <a:ext cx="4191126" cy="738664"/>
          </a:xfrm>
          <a:prstGeom prst="rect">
            <a:avLst/>
          </a:prstGeom>
          <a:noFill/>
        </p:spPr>
        <p:txBody>
          <a:bodyPr vert="horz" lIns="0" tIns="0" rIns="0" bIns="0" rtlCol="0" anchor="t">
            <a:spAutoFit/>
          </a:bodyPr>
          <a:lstStyle/>
          <a:p>
            <a:r>
              <a:rPr lang="en-US" altLang="zh-CN" sz="1500">
                <a:solidFill>
                  <a:srgbClr val="000000"/>
                </a:solidFill>
                <a:latin typeface="Times New Roman" panose="02020603050405020304" pitchFamily="18" charset="0"/>
              </a:rPr>
              <a:t>Stick to the format: Situation, Task, Action, Result.</a:t>
            </a:r>
          </a:p>
          <a:p>
            <a:endParaRPr lang="zh-CN" altLang="en-US"/>
          </a:p>
        </p:txBody>
      </p:sp>
      <p:sp>
        <p:nvSpPr>
          <p:cNvPr id="16" name="text-95">
            <a:extLst>
              <a:ext uri="{FF2B5EF4-FFF2-40B4-BE49-F238E27FC236}">
                <a16:creationId xmlns:a16="http://schemas.microsoft.com/office/drawing/2014/main" id="{A95BB03D-F183-444B-8F2B-256DB55C6911}"/>
              </a:ext>
            </a:extLst>
          </p:cNvPr>
          <p:cNvSpPr txBox="1"/>
          <p:nvPr/>
        </p:nvSpPr>
        <p:spPr>
          <a:xfrm>
            <a:off x="1976115" y="1806713"/>
            <a:ext cx="4079787" cy="969496"/>
          </a:xfrm>
          <a:prstGeom prst="rect">
            <a:avLst/>
          </a:prstGeom>
          <a:noFill/>
        </p:spPr>
        <p:txBody>
          <a:bodyPr vert="horz" lIns="0" tIns="0" rIns="0" bIns="0" rtlCol="0" anchor="t">
            <a:spAutoFit/>
          </a:bodyPr>
          <a:lstStyle/>
          <a:p>
            <a:r>
              <a:rPr lang="en-US" altLang="zh-CN" sz="1500">
                <a:solidFill>
                  <a:srgbClr val="000000"/>
                </a:solidFill>
                <a:latin typeface="Times New Roman" panose="02020603050405020304" pitchFamily="18" charset="0"/>
              </a:rPr>
              <a:t>Give actual examples rather than saying what you </a:t>
            </a:r>
          </a:p>
          <a:p>
            <a:r>
              <a:rPr lang="en-US" altLang="zh-CN" sz="1500">
                <a:solidFill>
                  <a:srgbClr val="000000"/>
                </a:solidFill>
                <a:latin typeface="Times New Roman" panose="02020603050405020304" pitchFamily="18" charset="0"/>
              </a:rPr>
              <a:t>could or would have done.</a:t>
            </a:r>
          </a:p>
          <a:p>
            <a:endParaRPr lang="zh-CN" altLang="en-US"/>
          </a:p>
        </p:txBody>
      </p:sp>
      <p:sp>
        <p:nvSpPr>
          <p:cNvPr id="17" name="text-96">
            <a:extLst>
              <a:ext uri="{FF2B5EF4-FFF2-40B4-BE49-F238E27FC236}">
                <a16:creationId xmlns:a16="http://schemas.microsoft.com/office/drawing/2014/main" id="{F5DFDF4C-9EE2-4708-AA1E-254C7F0D37CC}"/>
              </a:ext>
            </a:extLst>
          </p:cNvPr>
          <p:cNvSpPr txBox="1"/>
          <p:nvPr/>
        </p:nvSpPr>
        <p:spPr>
          <a:xfrm>
            <a:off x="1976272" y="2762781"/>
            <a:ext cx="1841601" cy="507831"/>
          </a:xfrm>
          <a:prstGeom prst="rect">
            <a:avLst/>
          </a:prstGeom>
          <a:noFill/>
        </p:spPr>
        <p:txBody>
          <a:bodyPr vert="horz" lIns="0" tIns="0" rIns="0" bIns="0" rtlCol="0" anchor="t">
            <a:spAutoFit/>
          </a:bodyPr>
          <a:lstStyle/>
          <a:p>
            <a:r>
              <a:rPr lang="en-US" altLang="zh-CN" sz="1500">
                <a:solidFill>
                  <a:srgbClr val="000000"/>
                </a:solidFill>
                <a:latin typeface="Times New Roman" panose="02020603050405020304" pitchFamily="18" charset="0"/>
              </a:rPr>
              <a:t>Use "I" statements.</a:t>
            </a:r>
          </a:p>
          <a:p>
            <a:endParaRPr lang="zh-CN" altLang="en-US"/>
          </a:p>
        </p:txBody>
      </p:sp>
      <p:sp>
        <p:nvSpPr>
          <p:cNvPr id="18" name="text-97">
            <a:extLst>
              <a:ext uri="{FF2B5EF4-FFF2-40B4-BE49-F238E27FC236}">
                <a16:creationId xmlns:a16="http://schemas.microsoft.com/office/drawing/2014/main" id="{D384CE09-7607-4276-9175-9D339935BD8F}"/>
              </a:ext>
            </a:extLst>
          </p:cNvPr>
          <p:cNvSpPr txBox="1"/>
          <p:nvPr/>
        </p:nvSpPr>
        <p:spPr>
          <a:xfrm>
            <a:off x="1976115" y="3453590"/>
            <a:ext cx="4069768" cy="738664"/>
          </a:xfrm>
          <a:prstGeom prst="rect">
            <a:avLst/>
          </a:prstGeom>
          <a:noFill/>
        </p:spPr>
        <p:txBody>
          <a:bodyPr vert="horz" lIns="0" tIns="0" rIns="0" bIns="0" rtlCol="0" anchor="t">
            <a:spAutoFit/>
          </a:bodyPr>
          <a:lstStyle/>
          <a:p>
            <a:r>
              <a:rPr lang="en-US" altLang="zh-CN" sz="1500">
                <a:solidFill>
                  <a:srgbClr val="000000"/>
                </a:solidFill>
                <a:latin typeface="Times New Roman" panose="02020603050405020304" pitchFamily="18" charset="0"/>
              </a:rPr>
              <a:t>Use facts and figures when you talk about results.</a:t>
            </a:r>
          </a:p>
          <a:p>
            <a:endParaRPr lang="zh-CN" altLang="en-US"/>
          </a:p>
        </p:txBody>
      </p:sp>
      <p:sp>
        <p:nvSpPr>
          <p:cNvPr id="19" name="text-98">
            <a:extLst>
              <a:ext uri="{FF2B5EF4-FFF2-40B4-BE49-F238E27FC236}">
                <a16:creationId xmlns:a16="http://schemas.microsoft.com/office/drawing/2014/main" id="{42AECB2D-BE34-4E56-B1EC-694FE90FDD4F}"/>
              </a:ext>
            </a:extLst>
          </p:cNvPr>
          <p:cNvSpPr txBox="1"/>
          <p:nvPr/>
        </p:nvSpPr>
        <p:spPr>
          <a:xfrm>
            <a:off x="1976257" y="4145083"/>
            <a:ext cx="4069768" cy="738664"/>
          </a:xfrm>
          <a:prstGeom prst="rect">
            <a:avLst/>
          </a:prstGeom>
          <a:noFill/>
        </p:spPr>
        <p:txBody>
          <a:bodyPr vert="horz" lIns="0" tIns="0" rIns="0" bIns="0" rtlCol="0" anchor="t">
            <a:spAutoFit/>
          </a:bodyPr>
          <a:lstStyle/>
          <a:p>
            <a:r>
              <a:rPr lang="en-US" altLang="zh-CN" sz="1500">
                <a:solidFill>
                  <a:srgbClr val="000000"/>
                </a:solidFill>
                <a:latin typeface="Times New Roman" panose="02020603050405020304" pitchFamily="18" charset="0"/>
              </a:rPr>
              <a:t>Practice questions so you can answer confidently.</a:t>
            </a:r>
          </a:p>
          <a:p>
            <a:endParaRPr lang="zh-CN" altLang="en-US"/>
          </a:p>
        </p:txBody>
      </p:sp>
      <p:pic>
        <p:nvPicPr>
          <p:cNvPr id="21" name="other-98">
            <a:extLst>
              <a:ext uri="{FF2B5EF4-FFF2-40B4-BE49-F238E27FC236}">
                <a16:creationId xmlns:a16="http://schemas.microsoft.com/office/drawing/2014/main" id="{D618D106-3F34-4071-B407-25E600B04FC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510390" y="1120169"/>
            <a:ext cx="268605" cy="268605"/>
          </a:xfrm>
          <a:prstGeom prst="rect">
            <a:avLst/>
          </a:prstGeom>
        </p:spPr>
      </p:pic>
      <p:pic>
        <p:nvPicPr>
          <p:cNvPr id="23" name="other-99">
            <a:extLst>
              <a:ext uri="{FF2B5EF4-FFF2-40B4-BE49-F238E27FC236}">
                <a16:creationId xmlns:a16="http://schemas.microsoft.com/office/drawing/2014/main" id="{6D25EC13-B5B3-4EB7-8FD9-BA852F58E49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510390" y="1948721"/>
            <a:ext cx="268605" cy="268605"/>
          </a:xfrm>
          <a:prstGeom prst="rect">
            <a:avLst/>
          </a:prstGeom>
        </p:spPr>
      </p:pic>
      <p:pic>
        <p:nvPicPr>
          <p:cNvPr id="25" name="other-100">
            <a:extLst>
              <a:ext uri="{FF2B5EF4-FFF2-40B4-BE49-F238E27FC236}">
                <a16:creationId xmlns:a16="http://schemas.microsoft.com/office/drawing/2014/main" id="{F7A37F7C-D692-49BA-A8F9-DE1AE5DD79ED}"/>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510390" y="2766917"/>
            <a:ext cx="268605" cy="268605"/>
          </a:xfrm>
          <a:prstGeom prst="rect">
            <a:avLst/>
          </a:prstGeom>
        </p:spPr>
      </p:pic>
      <p:pic>
        <p:nvPicPr>
          <p:cNvPr id="27" name="other-101">
            <a:extLst>
              <a:ext uri="{FF2B5EF4-FFF2-40B4-BE49-F238E27FC236}">
                <a16:creationId xmlns:a16="http://schemas.microsoft.com/office/drawing/2014/main" id="{1EA3F4DC-D9FB-4725-A38B-95D21F5962E0}"/>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510390" y="3445294"/>
            <a:ext cx="268605" cy="268605"/>
          </a:xfrm>
          <a:prstGeom prst="rect">
            <a:avLst/>
          </a:prstGeom>
        </p:spPr>
      </p:pic>
      <p:pic>
        <p:nvPicPr>
          <p:cNvPr id="29" name="other-102">
            <a:extLst>
              <a:ext uri="{FF2B5EF4-FFF2-40B4-BE49-F238E27FC236}">
                <a16:creationId xmlns:a16="http://schemas.microsoft.com/office/drawing/2014/main" id="{57D753B5-F872-44C5-B09D-348A46C190AF}"/>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510390" y="4144385"/>
            <a:ext cx="268605" cy="268605"/>
          </a:xfrm>
          <a:prstGeom prst="rect">
            <a:avLst/>
          </a:prstGeom>
        </p:spPr>
      </p:pic>
      <p:pic>
        <p:nvPicPr>
          <p:cNvPr id="31" name="other-103">
            <a:extLst>
              <a:ext uri="{FF2B5EF4-FFF2-40B4-BE49-F238E27FC236}">
                <a16:creationId xmlns:a16="http://schemas.microsoft.com/office/drawing/2014/main" id="{B1683E00-D8AE-4BAD-BBED-2B97B3557662}"/>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513115" y="1001421"/>
            <a:ext cx="401003" cy="401003"/>
          </a:xfrm>
          <a:prstGeom prst="rect">
            <a:avLst/>
          </a:prstGeom>
        </p:spPr>
      </p:pic>
      <p:pic>
        <p:nvPicPr>
          <p:cNvPr id="33" name="other-104">
            <a:extLst>
              <a:ext uri="{FF2B5EF4-FFF2-40B4-BE49-F238E27FC236}">
                <a16:creationId xmlns:a16="http://schemas.microsoft.com/office/drawing/2014/main" id="{216D4D86-E7B8-485F-ACEA-01A901848081}"/>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510035" y="1848154"/>
            <a:ext cx="401003" cy="401003"/>
          </a:xfrm>
          <a:prstGeom prst="rect">
            <a:avLst/>
          </a:prstGeom>
        </p:spPr>
      </p:pic>
      <p:pic>
        <p:nvPicPr>
          <p:cNvPr id="35" name="other-105">
            <a:extLst>
              <a:ext uri="{FF2B5EF4-FFF2-40B4-BE49-F238E27FC236}">
                <a16:creationId xmlns:a16="http://schemas.microsoft.com/office/drawing/2014/main" id="{0120C70C-E847-49A1-9BBC-3DD60533872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509807" y="2665330"/>
            <a:ext cx="401003" cy="401003"/>
          </a:xfrm>
          <a:prstGeom prst="rect">
            <a:avLst/>
          </a:prstGeom>
        </p:spPr>
      </p:pic>
      <p:pic>
        <p:nvPicPr>
          <p:cNvPr id="37" name="other-106">
            <a:extLst>
              <a:ext uri="{FF2B5EF4-FFF2-40B4-BE49-F238E27FC236}">
                <a16:creationId xmlns:a16="http://schemas.microsoft.com/office/drawing/2014/main" id="{6973326E-F1A5-4FBD-9F15-F08BC08C166C}"/>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509580" y="3343616"/>
            <a:ext cx="401003" cy="401003"/>
          </a:xfrm>
          <a:prstGeom prst="rect">
            <a:avLst/>
          </a:prstGeom>
        </p:spPr>
      </p:pic>
      <p:pic>
        <p:nvPicPr>
          <p:cNvPr id="39" name="other-107">
            <a:extLst>
              <a:ext uri="{FF2B5EF4-FFF2-40B4-BE49-F238E27FC236}">
                <a16:creationId xmlns:a16="http://schemas.microsoft.com/office/drawing/2014/main" id="{45259AEC-A2E4-46EC-B78B-54D07913403C}"/>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510035" y="4043761"/>
            <a:ext cx="401003" cy="401003"/>
          </a:xfrm>
          <a:prstGeom prst="rect">
            <a:avLst/>
          </a:prstGeom>
        </p:spPr>
      </p:pic>
      <p:pic>
        <p:nvPicPr>
          <p:cNvPr id="41" name="image-118">
            <a:extLst>
              <a:ext uri="{FF2B5EF4-FFF2-40B4-BE49-F238E27FC236}">
                <a16:creationId xmlns:a16="http://schemas.microsoft.com/office/drawing/2014/main" id="{14D6749B-4616-457A-8AF4-1D6C8BF3C96E}"/>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138267" y="134380"/>
            <a:ext cx="260033" cy="393383"/>
          </a:xfrm>
          <a:prstGeom prst="rect">
            <a:avLst/>
          </a:prstGeom>
        </p:spPr>
      </p:pic>
      <p:pic>
        <p:nvPicPr>
          <p:cNvPr id="43" name="image-119">
            <a:extLst>
              <a:ext uri="{FF2B5EF4-FFF2-40B4-BE49-F238E27FC236}">
                <a16:creationId xmlns:a16="http://schemas.microsoft.com/office/drawing/2014/main" id="{D48C190B-3ABF-49A9-9D96-825FCD9A1E29}"/>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133631" y="130007"/>
            <a:ext cx="269558" cy="401955"/>
          </a:xfrm>
          <a:prstGeom prst="rect">
            <a:avLst/>
          </a:prstGeom>
        </p:spPr>
      </p:pic>
      <p:pic>
        <p:nvPicPr>
          <p:cNvPr id="45" name="image-120">
            <a:extLst>
              <a:ext uri="{FF2B5EF4-FFF2-40B4-BE49-F238E27FC236}">
                <a16:creationId xmlns:a16="http://schemas.microsoft.com/office/drawing/2014/main" id="{DA14A7B0-D949-494A-91A3-88703F52A813}"/>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386544" y="134380"/>
            <a:ext cx="260033" cy="393383"/>
          </a:xfrm>
          <a:prstGeom prst="rect">
            <a:avLst/>
          </a:prstGeom>
        </p:spPr>
      </p:pic>
      <p:pic>
        <p:nvPicPr>
          <p:cNvPr id="47" name="image-121">
            <a:extLst>
              <a:ext uri="{FF2B5EF4-FFF2-40B4-BE49-F238E27FC236}">
                <a16:creationId xmlns:a16="http://schemas.microsoft.com/office/drawing/2014/main" id="{BA337236-0E53-4A7C-9BAC-DDA28689CDE4}"/>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381907" y="130007"/>
            <a:ext cx="269558" cy="401955"/>
          </a:xfrm>
          <a:prstGeom prst="rect">
            <a:avLst/>
          </a:prstGeom>
        </p:spPr>
      </p:pic>
    </p:spTree>
    <p:extLst>
      <p:ext uri="{BB962C8B-B14F-4D97-AF65-F5344CB8AC3E}">
        <p14:creationId xmlns:p14="http://schemas.microsoft.com/office/powerpoint/2010/main" val="18229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22">
            <a:extLst>
              <a:ext uri="{FF2B5EF4-FFF2-40B4-BE49-F238E27FC236}">
                <a16:creationId xmlns:a16="http://schemas.microsoft.com/office/drawing/2014/main" id="{7EA380CF-A4E5-4BB1-8401-99A198A1AC7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123">
            <a:extLst>
              <a:ext uri="{FF2B5EF4-FFF2-40B4-BE49-F238E27FC236}">
                <a16:creationId xmlns:a16="http://schemas.microsoft.com/office/drawing/2014/main" id="{3E35AAF5-C7AF-42A5-9438-59920206692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other-108">
            <a:extLst>
              <a:ext uri="{FF2B5EF4-FFF2-40B4-BE49-F238E27FC236}">
                <a16:creationId xmlns:a16="http://schemas.microsoft.com/office/drawing/2014/main" id="{C04533C5-CA82-4FD1-BDE8-0B6F55D8AA6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828" y="94791"/>
            <a:ext cx="9144000" cy="5048709"/>
          </a:xfrm>
          <a:prstGeom prst="rect">
            <a:avLst/>
          </a:prstGeom>
        </p:spPr>
      </p:pic>
      <p:pic>
        <p:nvPicPr>
          <p:cNvPr id="11" name="other-109">
            <a:extLst>
              <a:ext uri="{FF2B5EF4-FFF2-40B4-BE49-F238E27FC236}">
                <a16:creationId xmlns:a16="http://schemas.microsoft.com/office/drawing/2014/main" id="{9D65322B-5569-4B7B-AFE5-9CD3F717391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9144000" cy="669036"/>
          </a:xfrm>
          <a:prstGeom prst="rect">
            <a:avLst/>
          </a:prstGeom>
        </p:spPr>
      </p:pic>
      <p:pic>
        <p:nvPicPr>
          <p:cNvPr id="13" name="other-110">
            <a:extLst>
              <a:ext uri="{FF2B5EF4-FFF2-40B4-BE49-F238E27FC236}">
                <a16:creationId xmlns:a16="http://schemas.microsoft.com/office/drawing/2014/main" id="{3F244820-0558-4BD6-9233-861ADF41F7ED}"/>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5037082"/>
            <a:ext cx="9144000" cy="106417"/>
          </a:xfrm>
          <a:prstGeom prst="rect">
            <a:avLst/>
          </a:prstGeom>
        </p:spPr>
      </p:pic>
      <p:sp>
        <p:nvSpPr>
          <p:cNvPr id="14" name="text-99">
            <a:extLst>
              <a:ext uri="{FF2B5EF4-FFF2-40B4-BE49-F238E27FC236}">
                <a16:creationId xmlns:a16="http://schemas.microsoft.com/office/drawing/2014/main" id="{FA085AC4-D623-4E43-9117-48A1EDF67864}"/>
              </a:ext>
            </a:extLst>
          </p:cNvPr>
          <p:cNvSpPr txBox="1"/>
          <p:nvPr/>
        </p:nvSpPr>
        <p:spPr>
          <a:xfrm>
            <a:off x="717066" y="94791"/>
            <a:ext cx="6423753"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Interactive Practice with AI</a:t>
            </a:r>
            <a:endParaRPr lang="zh-CN" altLang="en-US" sz="3200" dirty="0"/>
          </a:p>
        </p:txBody>
      </p:sp>
      <p:sp>
        <p:nvSpPr>
          <p:cNvPr id="15" name="text-100">
            <a:extLst>
              <a:ext uri="{FF2B5EF4-FFF2-40B4-BE49-F238E27FC236}">
                <a16:creationId xmlns:a16="http://schemas.microsoft.com/office/drawing/2014/main" id="{441815A7-D31D-4613-BDA1-0A0109386A2D}"/>
              </a:ext>
            </a:extLst>
          </p:cNvPr>
          <p:cNvSpPr txBox="1"/>
          <p:nvPr/>
        </p:nvSpPr>
        <p:spPr>
          <a:xfrm>
            <a:off x="1108364" y="3949208"/>
            <a:ext cx="2626821" cy="215444"/>
          </a:xfrm>
          <a:prstGeom prst="rect">
            <a:avLst/>
          </a:prstGeom>
          <a:noFill/>
        </p:spPr>
        <p:txBody>
          <a:bodyPr vert="horz" wrap="square" lIns="0" tIns="0" rIns="0" bIns="0" rtlCol="0" anchor="t">
            <a:spAutoFit/>
          </a:bodyPr>
          <a:lstStyle/>
          <a:p>
            <a:r>
              <a:rPr lang="en-US" altLang="zh-CN" sz="1400" dirty="0">
                <a:solidFill>
                  <a:srgbClr val="F89406"/>
                </a:solidFill>
                <a:latin typeface="Times New Roman" panose="02020603050405020304" pitchFamily="18" charset="0"/>
              </a:rPr>
              <a:t>Scan the QR code to start practicing</a:t>
            </a:r>
            <a:endParaRPr lang="zh-CN" altLang="en-US" sz="1400" dirty="0"/>
          </a:p>
        </p:txBody>
      </p:sp>
      <p:pic>
        <p:nvPicPr>
          <p:cNvPr id="17" name="image-124">
            <a:extLst>
              <a:ext uri="{FF2B5EF4-FFF2-40B4-BE49-F238E27FC236}">
                <a16:creationId xmlns:a16="http://schemas.microsoft.com/office/drawing/2014/main" id="{74250CA9-77E6-40DE-B249-2955278F67A3}"/>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1237040" y="1550587"/>
            <a:ext cx="2069783" cy="2069783"/>
          </a:xfrm>
          <a:prstGeom prst="rect">
            <a:avLst/>
          </a:prstGeom>
        </p:spPr>
      </p:pic>
      <p:sp>
        <p:nvSpPr>
          <p:cNvPr id="18" name="text-101">
            <a:extLst>
              <a:ext uri="{FF2B5EF4-FFF2-40B4-BE49-F238E27FC236}">
                <a16:creationId xmlns:a16="http://schemas.microsoft.com/office/drawing/2014/main" id="{DD6D5F0F-8089-45F0-BF16-1D3ECCF0B6CF}"/>
              </a:ext>
            </a:extLst>
          </p:cNvPr>
          <p:cNvSpPr txBox="1"/>
          <p:nvPr/>
        </p:nvSpPr>
        <p:spPr>
          <a:xfrm>
            <a:off x="869369" y="927279"/>
            <a:ext cx="3035702" cy="492443"/>
          </a:xfrm>
          <a:prstGeom prst="rect">
            <a:avLst/>
          </a:prstGeom>
          <a:noFill/>
        </p:spPr>
        <p:txBody>
          <a:bodyPr vert="horz" wrap="square" lIns="0" tIns="0" rIns="0" bIns="0" rtlCol="0" anchor="t">
            <a:spAutoFit/>
          </a:bodyPr>
          <a:lstStyle/>
          <a:p>
            <a:r>
              <a:rPr lang="en-US" altLang="zh-CN" sz="3200" dirty="0">
                <a:solidFill>
                  <a:srgbClr val="446CB3"/>
                </a:solidFill>
                <a:latin typeface="Times New Roman" panose="02020603050405020304" pitchFamily="18" charset="0"/>
              </a:rPr>
              <a:t>Interview Master</a:t>
            </a:r>
            <a:endParaRPr lang="zh-CN" altLang="en-US" sz="3200" dirty="0"/>
          </a:p>
        </p:txBody>
      </p:sp>
      <p:pic>
        <p:nvPicPr>
          <p:cNvPr id="20" name="image-125">
            <a:extLst>
              <a:ext uri="{FF2B5EF4-FFF2-40B4-BE49-F238E27FC236}">
                <a16:creationId xmlns:a16="http://schemas.microsoft.com/office/drawing/2014/main" id="{125FCDC3-DA79-4BD4-9643-BF33C9574247}"/>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51418" y="142052"/>
            <a:ext cx="255270" cy="386715"/>
          </a:xfrm>
          <a:prstGeom prst="rect">
            <a:avLst/>
          </a:prstGeom>
        </p:spPr>
      </p:pic>
      <p:pic>
        <p:nvPicPr>
          <p:cNvPr id="22" name="image-126">
            <a:extLst>
              <a:ext uri="{FF2B5EF4-FFF2-40B4-BE49-F238E27FC236}">
                <a16:creationId xmlns:a16="http://schemas.microsoft.com/office/drawing/2014/main" id="{D242504C-AA07-4ADB-9972-468168384CF8}"/>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46860" y="137752"/>
            <a:ext cx="264795" cy="395288"/>
          </a:xfrm>
          <a:prstGeom prst="rect">
            <a:avLst/>
          </a:prstGeom>
        </p:spPr>
      </p:pic>
      <p:pic>
        <p:nvPicPr>
          <p:cNvPr id="24" name="image-127">
            <a:extLst>
              <a:ext uri="{FF2B5EF4-FFF2-40B4-BE49-F238E27FC236}">
                <a16:creationId xmlns:a16="http://schemas.microsoft.com/office/drawing/2014/main" id="{4F0E723F-F5E8-4068-AB16-0D2F25E3FC00}"/>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95542" y="142052"/>
            <a:ext cx="255270" cy="386715"/>
          </a:xfrm>
          <a:prstGeom prst="rect">
            <a:avLst/>
          </a:prstGeom>
        </p:spPr>
      </p:pic>
      <p:pic>
        <p:nvPicPr>
          <p:cNvPr id="26" name="image-128">
            <a:extLst>
              <a:ext uri="{FF2B5EF4-FFF2-40B4-BE49-F238E27FC236}">
                <a16:creationId xmlns:a16="http://schemas.microsoft.com/office/drawing/2014/main" id="{C5A13A71-3990-4EBD-B88F-C985594D88C5}"/>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390983" y="137752"/>
            <a:ext cx="264795" cy="395288"/>
          </a:xfrm>
          <a:prstGeom prst="rect">
            <a:avLst/>
          </a:prstGeom>
        </p:spPr>
      </p:pic>
      <p:sp>
        <p:nvSpPr>
          <p:cNvPr id="3" name="文本框 2">
            <a:extLst>
              <a:ext uri="{FF2B5EF4-FFF2-40B4-BE49-F238E27FC236}">
                <a16:creationId xmlns:a16="http://schemas.microsoft.com/office/drawing/2014/main" id="{93ACEB92-0C2D-2EC6-D1CE-AAE18FE5AF5C}"/>
              </a:ext>
            </a:extLst>
          </p:cNvPr>
          <p:cNvSpPr txBox="1"/>
          <p:nvPr/>
        </p:nvSpPr>
        <p:spPr>
          <a:xfrm>
            <a:off x="4299506" y="1677721"/>
            <a:ext cx="3978221" cy="1550681"/>
          </a:xfrm>
          <a:prstGeom prst="rect">
            <a:avLst/>
          </a:prstGeom>
          <a:noFill/>
        </p:spPr>
        <p:txBody>
          <a:bodyPr wrap="square" rtlCol="0">
            <a:spAutoFit/>
          </a:bodyPr>
          <a:lstStyle/>
          <a:p>
            <a:pPr>
              <a:lnSpc>
                <a:spcPct val="115000"/>
              </a:lnSpc>
              <a:spcAft>
                <a:spcPts val="800"/>
              </a:spcAft>
              <a:buNone/>
            </a:pPr>
            <a:r>
              <a:rPr lang="en-US" altLang="zh-CN" sz="2800" b="0" dirty="0">
                <a:effectLst/>
                <a:latin typeface="Times New Roman" panose="02020603050405020304" pitchFamily="18" charset="0"/>
                <a:cs typeface="Times New Roman" panose="02020603050405020304" pitchFamily="18" charset="0"/>
              </a:rPr>
              <a:t>Revisit Interview Master and see how much you've improved.</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10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圆角矩形 1">
            <a:extLst>
              <a:ext uri="{FF2B5EF4-FFF2-40B4-BE49-F238E27FC236}">
                <a16:creationId xmlns:a16="http://schemas.microsoft.com/office/drawing/2014/main" id="{923F6D38-CCA4-C2A7-AA6F-7FD673C74FAF}"/>
              </a:ext>
            </a:extLst>
          </p:cNvPr>
          <p:cNvSpPr/>
          <p:nvPr/>
        </p:nvSpPr>
        <p:spPr>
          <a:xfrm>
            <a:off x="5610658" y="138084"/>
            <a:ext cx="3322753" cy="4450080"/>
          </a:xfrm>
          <a:prstGeom prst="wedgeRoundRectCallout">
            <a:avLst>
              <a:gd name="adj1" fmla="val -52868"/>
              <a:gd name="adj2" fmla="val 56634"/>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00B050"/>
                </a:solidFill>
              </a:rPr>
              <a:t>Your Score:</a:t>
            </a:r>
            <a:r>
              <a:rPr lang="en-US" altLang="zh-CN" sz="1600" dirty="0">
                <a:solidFill>
                  <a:schemeClr val="tx1"/>
                </a:solidFill>
              </a:rPr>
              <a:t>75/100</a:t>
            </a:r>
          </a:p>
          <a:p>
            <a:endParaRPr lang="en-US" altLang="zh-CN" sz="1600" b="1" dirty="0">
              <a:solidFill>
                <a:schemeClr val="accent1"/>
              </a:solidFill>
            </a:endParaRPr>
          </a:p>
          <a:p>
            <a:pPr algn="just"/>
            <a:r>
              <a:rPr lang="en-US" altLang="zh-CN" sz="1600" b="1" dirty="0">
                <a:solidFill>
                  <a:schemeClr val="accent1"/>
                </a:solidFill>
              </a:rPr>
              <a:t>Weakness:</a:t>
            </a:r>
            <a:r>
              <a:rPr lang="en-US" altLang="zh-CN" sz="1600" dirty="0">
                <a:solidFill>
                  <a:schemeClr val="tx1"/>
                </a:solidFill>
              </a:rPr>
              <a:t> In the Situation part, you could have been more specific about the nature </a:t>
            </a:r>
            <a:r>
              <a:rPr lang="en-US" altLang="zh-CN" sz="1600" dirty="0" err="1">
                <a:solidFill>
                  <a:schemeClr val="tx1"/>
                </a:solidFill>
              </a:rPr>
              <a:t>ofthe</a:t>
            </a:r>
            <a:r>
              <a:rPr lang="en-US" altLang="zh-CN" sz="1600" dirty="0">
                <a:solidFill>
                  <a:schemeClr val="tx1"/>
                </a:solidFill>
              </a:rPr>
              <a:t> client project and your exact role </a:t>
            </a:r>
            <a:r>
              <a:rPr lang="en-US" altLang="zh-CN" sz="1600" dirty="0" err="1">
                <a:solidFill>
                  <a:schemeClr val="tx1"/>
                </a:solidFill>
              </a:rPr>
              <a:t>withinthe</a:t>
            </a:r>
            <a:r>
              <a:rPr lang="en-US" altLang="zh-CN" sz="1600" dirty="0">
                <a:solidFill>
                  <a:schemeClr val="tx1"/>
                </a:solidFill>
              </a:rPr>
              <a:t> team.</a:t>
            </a:r>
          </a:p>
          <a:p>
            <a:endParaRPr lang="en-US" altLang="zh-CN" sz="1600" b="1" dirty="0">
              <a:solidFill>
                <a:srgbClr val="FF0000"/>
              </a:solidFill>
            </a:endParaRPr>
          </a:p>
          <a:p>
            <a:pPr algn="just"/>
            <a:r>
              <a:rPr lang="en-US" altLang="zh-CN" sz="1600" b="1" dirty="0">
                <a:solidFill>
                  <a:srgbClr val="FF0000"/>
                </a:solidFill>
              </a:rPr>
              <a:t>Tip:</a:t>
            </a:r>
            <a:r>
              <a:rPr lang="en-US" altLang="zh-CN" sz="1600" dirty="0">
                <a:solidFill>
                  <a:schemeClr val="tx1"/>
                </a:solidFill>
              </a:rPr>
              <a:t> Mention the industry of the client, what the project was aiming for initially, and your official title or responsibility in the team. This would provide a clearer context.</a:t>
            </a:r>
            <a:endParaRPr lang="zh-CN" altLang="en-US" sz="1600" dirty="0">
              <a:solidFill>
                <a:schemeClr val="tx1"/>
              </a:solidFill>
            </a:endParaRPr>
          </a:p>
        </p:txBody>
      </p:sp>
      <p:pic>
        <p:nvPicPr>
          <p:cNvPr id="3" name="d2f3d2563fc8c4b2b3450d02380e2bd9">
            <a:hlinkClick r:id="" action="ppaction://media"/>
            <a:extLst>
              <a:ext uri="{FF2B5EF4-FFF2-40B4-BE49-F238E27FC236}">
                <a16:creationId xmlns:a16="http://schemas.microsoft.com/office/drawing/2014/main" id="{FD76E53C-1F23-E08F-73F4-DD8F71F9F6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337" y="110637"/>
            <a:ext cx="5054138" cy="4917540"/>
          </a:xfrm>
          <a:prstGeom prst="rect">
            <a:avLst/>
          </a:prstGeom>
        </p:spPr>
      </p:pic>
    </p:spTree>
    <p:extLst>
      <p:ext uri="{BB962C8B-B14F-4D97-AF65-F5344CB8AC3E}">
        <p14:creationId xmlns:p14="http://schemas.microsoft.com/office/powerpoint/2010/main" val="69893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91" fill="hold"/>
                                        <p:tgtEl>
                                          <p:spTgt spid="3"/>
                                        </p:tgtEl>
                                      </p:cBhvr>
                                    </p:cmd>
                                  </p:childTnLst>
                                </p:cTn>
                              </p:par>
                              <p:par>
                                <p:cTn id="7" presetID="22" presetClass="entr" presetSubtype="1" fill="hold" grpId="0" nodeType="withEffect">
                                  <p:stCondLst>
                                    <p:cond delay="3700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20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image-129">
            <a:extLst>
              <a:ext uri="{FF2B5EF4-FFF2-40B4-BE49-F238E27FC236}">
                <a16:creationId xmlns:a16="http://schemas.microsoft.com/office/drawing/2014/main" id="{6BD318FA-EB0D-42EF-B1E4-F2EFE6BE0CF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11" name="other-114">
            <a:extLst>
              <a:ext uri="{FF2B5EF4-FFF2-40B4-BE49-F238E27FC236}">
                <a16:creationId xmlns:a16="http://schemas.microsoft.com/office/drawing/2014/main" id="{487642EA-6403-4526-85C4-A2B3DEAAE7A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9201752" cy="669036"/>
          </a:xfrm>
          <a:prstGeom prst="rect">
            <a:avLst/>
          </a:prstGeom>
        </p:spPr>
      </p:pic>
      <p:pic>
        <p:nvPicPr>
          <p:cNvPr id="13" name="other-115">
            <a:extLst>
              <a:ext uri="{FF2B5EF4-FFF2-40B4-BE49-F238E27FC236}">
                <a16:creationId xmlns:a16="http://schemas.microsoft.com/office/drawing/2014/main" id="{813FDF97-611B-4365-A6F5-62C17FB4051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5037082"/>
            <a:ext cx="9144000" cy="106417"/>
          </a:xfrm>
          <a:prstGeom prst="rect">
            <a:avLst/>
          </a:prstGeom>
        </p:spPr>
      </p:pic>
      <p:pic>
        <p:nvPicPr>
          <p:cNvPr id="15" name="image-132">
            <a:extLst>
              <a:ext uri="{FF2B5EF4-FFF2-40B4-BE49-F238E27FC236}">
                <a16:creationId xmlns:a16="http://schemas.microsoft.com/office/drawing/2014/main" id="{D9ECE36A-ED38-454B-9468-77368640B323}"/>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5554" y="211910"/>
            <a:ext cx="215265" cy="325755"/>
          </a:xfrm>
          <a:prstGeom prst="rect">
            <a:avLst/>
          </a:prstGeom>
        </p:spPr>
      </p:pic>
      <p:pic>
        <p:nvPicPr>
          <p:cNvPr id="17" name="image-133">
            <a:extLst>
              <a:ext uri="{FF2B5EF4-FFF2-40B4-BE49-F238E27FC236}">
                <a16:creationId xmlns:a16="http://schemas.microsoft.com/office/drawing/2014/main" id="{854D2FF0-C734-48E5-B017-58D44E85C298}"/>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61716" y="208290"/>
            <a:ext cx="222885" cy="332422"/>
          </a:xfrm>
          <a:prstGeom prst="rect">
            <a:avLst/>
          </a:prstGeom>
        </p:spPr>
      </p:pic>
      <p:pic>
        <p:nvPicPr>
          <p:cNvPr id="19" name="image-134">
            <a:extLst>
              <a:ext uri="{FF2B5EF4-FFF2-40B4-BE49-F238E27FC236}">
                <a16:creationId xmlns:a16="http://schemas.microsoft.com/office/drawing/2014/main" id="{A13CC096-E781-4FEE-A0CD-E4FCEC8507D8}"/>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371061" y="211910"/>
            <a:ext cx="215265" cy="325755"/>
          </a:xfrm>
          <a:prstGeom prst="rect">
            <a:avLst/>
          </a:prstGeom>
        </p:spPr>
      </p:pic>
      <p:pic>
        <p:nvPicPr>
          <p:cNvPr id="21" name="image-135">
            <a:extLst>
              <a:ext uri="{FF2B5EF4-FFF2-40B4-BE49-F238E27FC236}">
                <a16:creationId xmlns:a16="http://schemas.microsoft.com/office/drawing/2014/main" id="{D4652A41-4AFA-4ACB-8174-71A13003A4C1}"/>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67224" y="208290"/>
            <a:ext cx="222885" cy="332422"/>
          </a:xfrm>
          <a:prstGeom prst="rect">
            <a:avLst/>
          </a:prstGeom>
        </p:spPr>
      </p:pic>
      <p:sp>
        <p:nvSpPr>
          <p:cNvPr id="23" name="text-104">
            <a:extLst>
              <a:ext uri="{FF2B5EF4-FFF2-40B4-BE49-F238E27FC236}">
                <a16:creationId xmlns:a16="http://schemas.microsoft.com/office/drawing/2014/main" id="{3908D35D-DE0F-41CC-8EAE-1CBE24C1033B}"/>
              </a:ext>
            </a:extLst>
          </p:cNvPr>
          <p:cNvSpPr txBox="1"/>
          <p:nvPr/>
        </p:nvSpPr>
        <p:spPr>
          <a:xfrm>
            <a:off x="684968" y="101663"/>
            <a:ext cx="5745098" cy="492443"/>
          </a:xfrm>
          <a:prstGeom prst="rect">
            <a:avLst/>
          </a:prstGeom>
          <a:noFill/>
        </p:spPr>
        <p:txBody>
          <a:bodyPr vert="horz" wrap="square" lIns="0" tIns="0" rIns="0" bIns="0" rtlCol="0" anchor="t">
            <a:spAutoFit/>
          </a:bodyPr>
          <a:lstStyle/>
          <a:p>
            <a:r>
              <a:rPr lang="en-US" altLang="zh-CN" sz="3200" b="1" dirty="0">
                <a:solidFill>
                  <a:srgbClr val="FFFFFF"/>
                </a:solidFill>
                <a:latin typeface="Times New Roman" panose="02020603050405020304" pitchFamily="18" charset="0"/>
              </a:rPr>
              <a:t>Interactive Practice with AI</a:t>
            </a:r>
            <a:endParaRPr lang="zh-CN" altLang="en-US" sz="3200" dirty="0"/>
          </a:p>
        </p:txBody>
      </p:sp>
      <p:sp>
        <p:nvSpPr>
          <p:cNvPr id="2" name="矩形: 圆角 1">
            <a:extLst>
              <a:ext uri="{FF2B5EF4-FFF2-40B4-BE49-F238E27FC236}">
                <a16:creationId xmlns:a16="http://schemas.microsoft.com/office/drawing/2014/main" id="{8E4A1722-DEC8-1AAE-0C2C-B6AC48CFF919}"/>
              </a:ext>
            </a:extLst>
          </p:cNvPr>
          <p:cNvSpPr/>
          <p:nvPr/>
        </p:nvSpPr>
        <p:spPr>
          <a:xfrm>
            <a:off x="418699" y="1015986"/>
            <a:ext cx="2550695" cy="3676330"/>
          </a:xfrm>
          <a:prstGeom prst="roundRect">
            <a:avLst/>
          </a:prstGeom>
          <a:solidFill>
            <a:schemeClr val="bg2"/>
          </a:solidFill>
          <a:ln>
            <a:solidFill>
              <a:schemeClr val="bg2">
                <a:lumMod val="9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gn="just"/>
            <a:r>
              <a:rPr lang="en-US" altLang="zh-CN" sz="1100" b="1" dirty="0">
                <a:solidFill>
                  <a:schemeClr val="accent6"/>
                </a:solidFill>
                <a:latin typeface="Times New Roman" panose="02020603050405020304" pitchFamily="18" charset="0"/>
                <a:cs typeface="Times New Roman" panose="02020603050405020304" pitchFamily="18" charset="0"/>
              </a:rPr>
              <a:t>Your Score:  </a:t>
            </a:r>
            <a:r>
              <a:rPr lang="en-US" altLang="zh-CN" sz="1100" dirty="0">
                <a:solidFill>
                  <a:srgbClr val="FF0000"/>
                </a:solidFill>
                <a:latin typeface="Times New Roman" panose="02020603050405020304" pitchFamily="18" charset="0"/>
                <a:cs typeface="Times New Roman" panose="02020603050405020304" pitchFamily="18" charset="0"/>
              </a:rPr>
              <a:t>80</a:t>
            </a:r>
            <a:r>
              <a:rPr lang="en-US" altLang="zh-CN" sz="1100" dirty="0">
                <a:solidFill>
                  <a:schemeClr val="tx1"/>
                </a:solidFill>
                <a:latin typeface="Times New Roman" panose="02020603050405020304" pitchFamily="18" charset="0"/>
                <a:cs typeface="Times New Roman" panose="02020603050405020304" pitchFamily="18" charset="0"/>
              </a:rPr>
              <a:t>/100</a:t>
            </a:r>
          </a:p>
          <a:p>
            <a:pPr algn="just"/>
            <a:endParaRPr lang="en-US" altLang="zh-CN" sz="1100" dirty="0">
              <a:solidFill>
                <a:schemeClr val="tx1"/>
              </a:solidFill>
              <a:latin typeface="Times New Roman" panose="02020603050405020304" pitchFamily="18" charset="0"/>
              <a:cs typeface="Times New Roman" panose="02020603050405020304" pitchFamily="18" charset="0"/>
            </a:endParaRPr>
          </a:p>
          <a:p>
            <a:pPr algn="just"/>
            <a:r>
              <a:rPr lang="en-US" altLang="zh-CN" sz="1100" b="1" dirty="0">
                <a:solidFill>
                  <a:schemeClr val="accent1"/>
                </a:solidFill>
                <a:latin typeface="Times New Roman" panose="02020603050405020304" pitchFamily="18" charset="0"/>
                <a:cs typeface="Times New Roman" panose="02020603050405020304" pitchFamily="18" charset="0"/>
              </a:rPr>
              <a:t>Weakness: </a:t>
            </a:r>
            <a:r>
              <a:rPr lang="en-US" altLang="zh-CN" sz="1100" dirty="0">
                <a:solidFill>
                  <a:schemeClr val="tx1"/>
                </a:solidFill>
                <a:latin typeface="Times New Roman" panose="02020603050405020304" pitchFamily="18" charset="0"/>
                <a:cs typeface="Times New Roman" panose="02020603050405020304" pitchFamily="18" charset="0"/>
              </a:rPr>
              <a:t>The response clearly defines the situation, task, actions, and results. However, it could be strengthened by sharing a lesson learned from this experience. For example, how did this project impact your approach to future efficiency - improvement initiatives?</a:t>
            </a:r>
          </a:p>
          <a:p>
            <a:pPr algn="just"/>
            <a:endParaRPr lang="en-US" altLang="zh-CN" sz="1100" dirty="0">
              <a:solidFill>
                <a:schemeClr val="tx1"/>
              </a:solidFill>
              <a:latin typeface="Times New Roman" panose="02020603050405020304" pitchFamily="18" charset="0"/>
              <a:cs typeface="Times New Roman" panose="02020603050405020304" pitchFamily="18" charset="0"/>
            </a:endParaRPr>
          </a:p>
          <a:p>
            <a:pPr algn="just"/>
            <a:r>
              <a:rPr lang="en-US" altLang="zh-CN" sz="1100" b="1" dirty="0">
                <a:solidFill>
                  <a:srgbClr val="FF0000"/>
                </a:solidFill>
                <a:latin typeface="Times New Roman" panose="02020603050405020304" pitchFamily="18" charset="0"/>
                <a:cs typeface="Times New Roman" panose="02020603050405020304" pitchFamily="18" charset="0"/>
              </a:rPr>
              <a:t>Tip: </a:t>
            </a:r>
            <a:r>
              <a:rPr lang="en-US" altLang="zh-CN" sz="1100" dirty="0">
                <a:solidFill>
                  <a:schemeClr val="tx1"/>
                </a:solidFill>
                <a:latin typeface="Times New Roman" panose="02020603050405020304" pitchFamily="18" charset="0"/>
                <a:cs typeface="Times New Roman" panose="02020603050405020304" pitchFamily="18" charset="0"/>
              </a:rPr>
              <a:t>Add a sentence about what you learned from implementing the new reporting system, like how you'll better assess the impact of future process - improvement projects or how you'll communicate similar changes more effectively in the future. This would make your answer more complete.</a:t>
            </a:r>
            <a:endParaRPr lang="zh-CN" altLang="en-US" sz="1100" dirty="0">
              <a:solidFill>
                <a:schemeClr val="tx1"/>
              </a:solidFill>
              <a:latin typeface="Times New Roman" panose="02020603050405020304" pitchFamily="18" charset="0"/>
              <a:cs typeface="Times New Roman" panose="02020603050405020304" pitchFamily="18" charset="0"/>
            </a:endParaRPr>
          </a:p>
        </p:txBody>
      </p:sp>
      <p:sp>
        <p:nvSpPr>
          <p:cNvPr id="3" name="矩形: 圆角 2">
            <a:extLst>
              <a:ext uri="{FF2B5EF4-FFF2-40B4-BE49-F238E27FC236}">
                <a16:creationId xmlns:a16="http://schemas.microsoft.com/office/drawing/2014/main" id="{901B68BD-EA35-FF8F-85A1-8552AC2342D9}"/>
              </a:ext>
            </a:extLst>
          </p:cNvPr>
          <p:cNvSpPr/>
          <p:nvPr/>
        </p:nvSpPr>
        <p:spPr>
          <a:xfrm>
            <a:off x="3319513" y="1013802"/>
            <a:ext cx="2550695" cy="3676330"/>
          </a:xfrm>
          <a:prstGeom prst="roundRect">
            <a:avLst/>
          </a:prstGeom>
          <a:solidFill>
            <a:schemeClr val="bg2"/>
          </a:solidFill>
          <a:ln>
            <a:solidFill>
              <a:schemeClr val="bg2">
                <a:lumMod val="9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gn="just"/>
            <a:r>
              <a:rPr lang="en-US" altLang="zh-CN" sz="1100" b="1" dirty="0">
                <a:solidFill>
                  <a:schemeClr val="accent6"/>
                </a:solidFill>
                <a:latin typeface="Times New Roman" panose="02020603050405020304" pitchFamily="18" charset="0"/>
                <a:cs typeface="Times New Roman" panose="02020603050405020304" pitchFamily="18" charset="0"/>
              </a:rPr>
              <a:t>Your Score:  </a:t>
            </a:r>
            <a:r>
              <a:rPr lang="en-US" altLang="zh-CN" sz="1100" dirty="0">
                <a:solidFill>
                  <a:srgbClr val="FF0000"/>
                </a:solidFill>
                <a:latin typeface="Times New Roman" panose="02020603050405020304" pitchFamily="18" charset="0"/>
                <a:cs typeface="Times New Roman" panose="02020603050405020304" pitchFamily="18" charset="0"/>
              </a:rPr>
              <a:t>90</a:t>
            </a:r>
            <a:r>
              <a:rPr lang="en-US" altLang="zh-CN" sz="1100" dirty="0">
                <a:solidFill>
                  <a:schemeClr val="tx1"/>
                </a:solidFill>
                <a:latin typeface="Times New Roman" panose="02020603050405020304" pitchFamily="18" charset="0"/>
                <a:cs typeface="Times New Roman" panose="02020603050405020304" pitchFamily="18" charset="0"/>
              </a:rPr>
              <a:t>/100</a:t>
            </a:r>
          </a:p>
          <a:p>
            <a:pPr algn="just"/>
            <a:endParaRPr lang="en-US" altLang="zh-CN" sz="1100" dirty="0">
              <a:solidFill>
                <a:schemeClr val="tx1"/>
              </a:solidFill>
              <a:latin typeface="Times New Roman" panose="02020603050405020304" pitchFamily="18" charset="0"/>
              <a:cs typeface="Times New Roman" panose="02020603050405020304" pitchFamily="18" charset="0"/>
            </a:endParaRPr>
          </a:p>
          <a:p>
            <a:pPr algn="just"/>
            <a:r>
              <a:rPr lang="en-US" altLang="zh-CN" sz="1100" b="1" dirty="0">
                <a:solidFill>
                  <a:schemeClr val="accent1"/>
                </a:solidFill>
                <a:latin typeface="Times New Roman" panose="02020603050405020304" pitchFamily="18" charset="0"/>
                <a:cs typeface="Times New Roman" panose="02020603050405020304" pitchFamily="18" charset="0"/>
              </a:rPr>
              <a:t>Weakness: </a:t>
            </a:r>
            <a:r>
              <a:rPr lang="en-US" altLang="zh-CN" sz="1100" dirty="0">
                <a:solidFill>
                  <a:schemeClr val="tx1"/>
                </a:solidFill>
                <a:latin typeface="Times New Roman" panose="02020603050405020304" pitchFamily="18" charset="0"/>
                <a:cs typeface="Times New Roman" panose="02020603050405020304" pitchFamily="18" charset="0"/>
              </a:rPr>
              <a:t>You've clearly presented the situation, task, actions, and results. But the actions could be more detailed. For instance, what were the key elements of the customized solution?</a:t>
            </a:r>
          </a:p>
          <a:p>
            <a:pPr algn="just"/>
            <a:endParaRPr lang="en-US" altLang="zh-CN" sz="1100" dirty="0">
              <a:solidFill>
                <a:schemeClr val="tx1"/>
              </a:solidFill>
              <a:latin typeface="Times New Roman" panose="02020603050405020304" pitchFamily="18" charset="0"/>
              <a:cs typeface="Times New Roman" panose="02020603050405020304" pitchFamily="18" charset="0"/>
            </a:endParaRPr>
          </a:p>
          <a:p>
            <a:pPr algn="just"/>
            <a:r>
              <a:rPr lang="en-US" altLang="zh-CN" sz="1100" b="1" dirty="0">
                <a:solidFill>
                  <a:srgbClr val="FF0000"/>
                </a:solidFill>
                <a:latin typeface="Times New Roman" panose="02020603050405020304" pitchFamily="18" charset="0"/>
                <a:cs typeface="Times New Roman" panose="02020603050405020304" pitchFamily="18" charset="0"/>
              </a:rPr>
              <a:t>Tip: </a:t>
            </a:r>
            <a:r>
              <a:rPr lang="en-US" altLang="zh-CN" sz="1100" dirty="0">
                <a:solidFill>
                  <a:schemeClr val="tx1"/>
                </a:solidFill>
                <a:latin typeface="Times New Roman" panose="02020603050405020304" pitchFamily="18" charset="0"/>
                <a:cs typeface="Times New Roman" panose="02020603050405020304" pitchFamily="18" charset="0"/>
              </a:rPr>
              <a:t>Elaborate on the customized solution, such as if it involved new features, better service levels, or unique pricing. This would make your actions more tangible and your answer more impactful.</a:t>
            </a:r>
            <a:endParaRPr lang="zh-CN" altLang="en-US" sz="1100" dirty="0">
              <a:solidFill>
                <a:schemeClr val="tx1"/>
              </a:solidFill>
              <a:latin typeface="Times New Roman" panose="02020603050405020304" pitchFamily="18" charset="0"/>
              <a:cs typeface="Times New Roman" panose="02020603050405020304" pitchFamily="18" charset="0"/>
            </a:endParaRPr>
          </a:p>
        </p:txBody>
      </p:sp>
      <p:sp>
        <p:nvSpPr>
          <p:cNvPr id="4" name="矩形: 圆角 3">
            <a:extLst>
              <a:ext uri="{FF2B5EF4-FFF2-40B4-BE49-F238E27FC236}">
                <a16:creationId xmlns:a16="http://schemas.microsoft.com/office/drawing/2014/main" id="{AFD23315-F8FE-8DA5-406F-8EC12C9CF0AA}"/>
              </a:ext>
            </a:extLst>
          </p:cNvPr>
          <p:cNvSpPr/>
          <p:nvPr/>
        </p:nvSpPr>
        <p:spPr>
          <a:xfrm>
            <a:off x="6220326" y="1013802"/>
            <a:ext cx="2550695" cy="3676330"/>
          </a:xfrm>
          <a:prstGeom prst="roundRect">
            <a:avLst/>
          </a:prstGeom>
          <a:solidFill>
            <a:schemeClr val="bg2"/>
          </a:solidFill>
          <a:ln>
            <a:solidFill>
              <a:schemeClr val="bg2">
                <a:lumMod val="9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t"/>
          <a:lstStyle/>
          <a:p>
            <a:pPr algn="just"/>
            <a:r>
              <a:rPr lang="en-US" altLang="zh-CN" sz="1100" b="1" dirty="0">
                <a:solidFill>
                  <a:schemeClr val="accent6"/>
                </a:solidFill>
                <a:latin typeface="Times New Roman" panose="02020603050405020304" pitchFamily="18" charset="0"/>
                <a:cs typeface="Times New Roman" panose="02020603050405020304" pitchFamily="18" charset="0"/>
              </a:rPr>
              <a:t>Your Score: </a:t>
            </a:r>
            <a:r>
              <a:rPr lang="en-US" altLang="zh-CN" sz="1100" dirty="0">
                <a:solidFill>
                  <a:schemeClr val="accent6"/>
                </a:solidFill>
                <a:latin typeface="Times New Roman" panose="02020603050405020304" pitchFamily="18" charset="0"/>
                <a:cs typeface="Times New Roman" panose="02020603050405020304" pitchFamily="18" charset="0"/>
              </a:rPr>
              <a:t> </a:t>
            </a:r>
            <a:r>
              <a:rPr lang="en-US" altLang="zh-CN" sz="1100" dirty="0">
                <a:solidFill>
                  <a:srgbClr val="FF0000"/>
                </a:solidFill>
                <a:latin typeface="Times New Roman" panose="02020603050405020304" pitchFamily="18" charset="0"/>
                <a:cs typeface="Times New Roman" panose="02020603050405020304" pitchFamily="18" charset="0"/>
              </a:rPr>
              <a:t>100</a:t>
            </a:r>
            <a:r>
              <a:rPr lang="en-US" altLang="zh-CN" sz="1100" dirty="0">
                <a:solidFill>
                  <a:schemeClr val="tx1"/>
                </a:solidFill>
                <a:latin typeface="Times New Roman" panose="02020603050405020304" pitchFamily="18" charset="0"/>
                <a:cs typeface="Times New Roman" panose="02020603050405020304" pitchFamily="18" charset="0"/>
              </a:rPr>
              <a:t>/100</a:t>
            </a:r>
          </a:p>
          <a:p>
            <a:pPr algn="just"/>
            <a:endParaRPr lang="en-US" altLang="zh-CN" sz="1100" dirty="0">
              <a:solidFill>
                <a:schemeClr val="tx1"/>
              </a:solidFill>
              <a:latin typeface="Times New Roman" panose="02020603050405020304" pitchFamily="18" charset="0"/>
              <a:cs typeface="Times New Roman" panose="02020603050405020304" pitchFamily="18" charset="0"/>
            </a:endParaRPr>
          </a:p>
          <a:p>
            <a:pPr algn="just"/>
            <a:r>
              <a:rPr lang="en-US" altLang="zh-CN" sz="1100" b="1" dirty="0">
                <a:solidFill>
                  <a:schemeClr val="accent1"/>
                </a:solidFill>
                <a:latin typeface="Times New Roman" panose="02020603050405020304" pitchFamily="18" charset="0"/>
                <a:cs typeface="Times New Roman" panose="02020603050405020304" pitchFamily="18" charset="0"/>
              </a:rPr>
              <a:t>Weakness: </a:t>
            </a:r>
            <a:r>
              <a:rPr lang="en-US" altLang="zh-CN" sz="1100" dirty="0">
                <a:solidFill>
                  <a:schemeClr val="tx1"/>
                </a:solidFill>
                <a:latin typeface="Times New Roman" panose="02020603050405020304" pitchFamily="18" charset="0"/>
                <a:cs typeface="Times New Roman" panose="02020603050405020304" pitchFamily="18" charset="0"/>
              </a:rPr>
              <a:t>There are no significant weaknesses in your response. You've effectively utilized the S.T.A.R. method, providing a clear situation, well - defined task, detailed actions, and highly quantifiable results.</a:t>
            </a:r>
          </a:p>
          <a:p>
            <a:pPr algn="just"/>
            <a:endParaRPr lang="en-US" altLang="zh-CN" sz="1100" dirty="0">
              <a:solidFill>
                <a:schemeClr val="tx1"/>
              </a:solidFill>
              <a:latin typeface="Times New Roman" panose="02020603050405020304" pitchFamily="18" charset="0"/>
              <a:cs typeface="Times New Roman" panose="02020603050405020304" pitchFamily="18" charset="0"/>
            </a:endParaRPr>
          </a:p>
          <a:p>
            <a:pPr algn="just"/>
            <a:r>
              <a:rPr lang="en-US" altLang="zh-CN" sz="1100" b="1" dirty="0">
                <a:solidFill>
                  <a:srgbClr val="FF0000"/>
                </a:solidFill>
                <a:latin typeface="Times New Roman" panose="02020603050405020304" pitchFamily="18" charset="0"/>
                <a:cs typeface="Times New Roman" panose="02020603050405020304" pitchFamily="18" charset="0"/>
              </a:rPr>
              <a:t>Tip: </a:t>
            </a:r>
            <a:r>
              <a:rPr lang="en-US" altLang="zh-CN" sz="1100" dirty="0">
                <a:solidFill>
                  <a:schemeClr val="tx1"/>
                </a:solidFill>
                <a:latin typeface="Times New Roman" panose="02020603050405020304" pitchFamily="18" charset="0"/>
                <a:cs typeface="Times New Roman" panose="02020603050405020304" pitchFamily="18" charset="0"/>
              </a:rPr>
              <a:t>To make your answer even more impactful in future interviews, you could briefly mention any adaptability or innovation aspects. For example, if there were unforeseen challenges during the implementation and how you overcame them.</a:t>
            </a:r>
            <a:endParaRPr lang="zh-CN" altLang="en-US" sz="1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8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out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B1A88-E6DC-2187-41A2-9304B509B340}"/>
            </a:ext>
          </a:extLst>
        </p:cNvPr>
        <p:cNvGrpSpPr/>
        <p:nvPr/>
      </p:nvGrpSpPr>
      <p:grpSpPr>
        <a:xfrm>
          <a:off x="0" y="0"/>
          <a:ext cx="0" cy="0"/>
          <a:chOff x="0" y="0"/>
          <a:chExt cx="0" cy="0"/>
        </a:xfrm>
      </p:grpSpPr>
      <p:pic>
        <p:nvPicPr>
          <p:cNvPr id="5" name="image-129">
            <a:extLst>
              <a:ext uri="{FF2B5EF4-FFF2-40B4-BE49-F238E27FC236}">
                <a16:creationId xmlns:a16="http://schemas.microsoft.com/office/drawing/2014/main" id="{B96DF697-E881-77F4-4A04-4DA92369934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other-114">
            <a:extLst>
              <a:ext uri="{FF2B5EF4-FFF2-40B4-BE49-F238E27FC236}">
                <a16:creationId xmlns:a16="http://schemas.microsoft.com/office/drawing/2014/main" id="{AF987249-1D7D-B656-B246-29BD5785F5A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206564" cy="669036"/>
          </a:xfrm>
          <a:prstGeom prst="rect">
            <a:avLst/>
          </a:prstGeom>
        </p:spPr>
      </p:pic>
      <p:pic>
        <p:nvPicPr>
          <p:cNvPr id="13" name="other-115">
            <a:extLst>
              <a:ext uri="{FF2B5EF4-FFF2-40B4-BE49-F238E27FC236}">
                <a16:creationId xmlns:a16="http://schemas.microsoft.com/office/drawing/2014/main" id="{CA330ECE-FAF8-6B82-A6DD-94A8E382BA4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5037082"/>
            <a:ext cx="9144000" cy="106417"/>
          </a:xfrm>
          <a:prstGeom prst="rect">
            <a:avLst/>
          </a:prstGeom>
        </p:spPr>
      </p:pic>
      <p:pic>
        <p:nvPicPr>
          <p:cNvPr id="15" name="image-132">
            <a:extLst>
              <a:ext uri="{FF2B5EF4-FFF2-40B4-BE49-F238E27FC236}">
                <a16:creationId xmlns:a16="http://schemas.microsoft.com/office/drawing/2014/main" id="{0CCDB621-3024-315F-40D6-0F60554DF05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65554" y="211910"/>
            <a:ext cx="215265" cy="325755"/>
          </a:xfrm>
          <a:prstGeom prst="rect">
            <a:avLst/>
          </a:prstGeom>
        </p:spPr>
      </p:pic>
      <p:pic>
        <p:nvPicPr>
          <p:cNvPr id="17" name="image-133">
            <a:extLst>
              <a:ext uri="{FF2B5EF4-FFF2-40B4-BE49-F238E27FC236}">
                <a16:creationId xmlns:a16="http://schemas.microsoft.com/office/drawing/2014/main" id="{9B30B713-0B2F-2146-D0FB-8D95B20C2AD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1716" y="208290"/>
            <a:ext cx="222885" cy="332422"/>
          </a:xfrm>
          <a:prstGeom prst="rect">
            <a:avLst/>
          </a:prstGeom>
        </p:spPr>
      </p:pic>
      <p:pic>
        <p:nvPicPr>
          <p:cNvPr id="19" name="image-134">
            <a:extLst>
              <a:ext uri="{FF2B5EF4-FFF2-40B4-BE49-F238E27FC236}">
                <a16:creationId xmlns:a16="http://schemas.microsoft.com/office/drawing/2014/main" id="{81173D23-5BCC-4071-95B3-F4A54526F25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1061" y="211910"/>
            <a:ext cx="215265" cy="325755"/>
          </a:xfrm>
          <a:prstGeom prst="rect">
            <a:avLst/>
          </a:prstGeom>
        </p:spPr>
      </p:pic>
      <p:pic>
        <p:nvPicPr>
          <p:cNvPr id="21" name="image-135">
            <a:extLst>
              <a:ext uri="{FF2B5EF4-FFF2-40B4-BE49-F238E27FC236}">
                <a16:creationId xmlns:a16="http://schemas.microsoft.com/office/drawing/2014/main" id="{DF565B6B-934A-8613-2EEE-C473B05501C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367224" y="208290"/>
            <a:ext cx="222885" cy="332422"/>
          </a:xfrm>
          <a:prstGeom prst="rect">
            <a:avLst/>
          </a:prstGeom>
        </p:spPr>
      </p:pic>
      <p:sp>
        <p:nvSpPr>
          <p:cNvPr id="23" name="text-104">
            <a:extLst>
              <a:ext uri="{FF2B5EF4-FFF2-40B4-BE49-F238E27FC236}">
                <a16:creationId xmlns:a16="http://schemas.microsoft.com/office/drawing/2014/main" id="{B7A258FF-1D9E-22F6-7BDA-984E3343337B}"/>
              </a:ext>
            </a:extLst>
          </p:cNvPr>
          <p:cNvSpPr txBox="1"/>
          <p:nvPr/>
        </p:nvSpPr>
        <p:spPr>
          <a:xfrm>
            <a:off x="677702" y="128279"/>
            <a:ext cx="2065498" cy="492443"/>
          </a:xfrm>
          <a:prstGeom prst="rect">
            <a:avLst/>
          </a:prstGeom>
          <a:noFill/>
        </p:spPr>
        <p:txBody>
          <a:bodyPr vert="horz" wrap="square" lIns="0" tIns="0" rIns="0" bIns="0" rtlCol="0" anchor="t">
            <a:spAutoFit/>
          </a:bodyPr>
          <a:lstStyle/>
          <a:p>
            <a:r>
              <a:rPr lang="en-US" altLang="zh-CN" sz="3200" b="1" dirty="0">
                <a:solidFill>
                  <a:srgbClr val="FFFFFF"/>
                </a:solidFill>
                <a:latin typeface="Times New Roman" panose="02020603050405020304" pitchFamily="18" charset="0"/>
              </a:rPr>
              <a:t>Principle</a:t>
            </a:r>
            <a:endParaRPr lang="zh-CN" altLang="en-US" sz="3200" dirty="0"/>
          </a:p>
        </p:txBody>
      </p:sp>
      <p:pic>
        <p:nvPicPr>
          <p:cNvPr id="3" name="图片 2">
            <a:extLst>
              <a:ext uri="{FF2B5EF4-FFF2-40B4-BE49-F238E27FC236}">
                <a16:creationId xmlns:a16="http://schemas.microsoft.com/office/drawing/2014/main" id="{24559B00-43FF-69AD-02DE-4EA202DF824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669037"/>
            <a:ext cx="9144000" cy="4368856"/>
          </a:xfrm>
          <a:prstGeom prst="rect">
            <a:avLst/>
          </a:prstGeom>
          <a:scene3d>
            <a:camera prst="perspectiveFront"/>
            <a:lightRig rig="threePt" dir="t"/>
          </a:scene3d>
        </p:spPr>
      </p:pic>
      <p:pic>
        <p:nvPicPr>
          <p:cNvPr id="7" name="图片 6" descr="穿着西装笔挺的男子的卡通&#10;&#10;AI 生成的内容可能不正确。">
            <a:extLst>
              <a:ext uri="{FF2B5EF4-FFF2-40B4-BE49-F238E27FC236}">
                <a16:creationId xmlns:a16="http://schemas.microsoft.com/office/drawing/2014/main" id="{BB39043F-8676-F0FA-0E25-0D467B9155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326" y="1510503"/>
            <a:ext cx="2963960" cy="2963960"/>
          </a:xfrm>
          <a:prstGeom prst="rect">
            <a:avLst/>
          </a:prstGeom>
        </p:spPr>
      </p:pic>
      <p:pic>
        <p:nvPicPr>
          <p:cNvPr id="4" name="图片 3" descr="卡通人物&#10;&#10;AI 生成的内容可能不正确。">
            <a:extLst>
              <a:ext uri="{FF2B5EF4-FFF2-40B4-BE49-F238E27FC236}">
                <a16:creationId xmlns:a16="http://schemas.microsoft.com/office/drawing/2014/main" id="{11A45A0B-6DC7-3603-7750-BD7AB6B7F0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73153" y="1510502"/>
            <a:ext cx="1754266" cy="1631057"/>
          </a:xfrm>
          <a:prstGeom prst="rect">
            <a:avLst/>
          </a:prstGeom>
        </p:spPr>
      </p:pic>
    </p:spTree>
    <p:extLst>
      <p:ext uri="{BB962C8B-B14F-4D97-AF65-F5344CB8AC3E}">
        <p14:creationId xmlns:p14="http://schemas.microsoft.com/office/powerpoint/2010/main" val="25039552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00D98-8FD3-F951-A1C9-918472DB09EC}"/>
            </a:ext>
          </a:extLst>
        </p:cNvPr>
        <p:cNvGrpSpPr/>
        <p:nvPr/>
      </p:nvGrpSpPr>
      <p:grpSpPr>
        <a:xfrm>
          <a:off x="0" y="0"/>
          <a:ext cx="0" cy="0"/>
          <a:chOff x="0" y="0"/>
          <a:chExt cx="0" cy="0"/>
        </a:xfrm>
      </p:grpSpPr>
      <p:pic>
        <p:nvPicPr>
          <p:cNvPr id="5" name="image-129">
            <a:extLst>
              <a:ext uri="{FF2B5EF4-FFF2-40B4-BE49-F238E27FC236}">
                <a16:creationId xmlns:a16="http://schemas.microsoft.com/office/drawing/2014/main" id="{31FFB0F6-E978-0B45-F5C1-680518D8058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other-114">
            <a:extLst>
              <a:ext uri="{FF2B5EF4-FFF2-40B4-BE49-F238E27FC236}">
                <a16:creationId xmlns:a16="http://schemas.microsoft.com/office/drawing/2014/main" id="{50DC54D0-C189-D772-DA98-A2A3BC3EFED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206564" cy="669036"/>
          </a:xfrm>
          <a:prstGeom prst="rect">
            <a:avLst/>
          </a:prstGeom>
        </p:spPr>
      </p:pic>
      <p:pic>
        <p:nvPicPr>
          <p:cNvPr id="13" name="other-115">
            <a:extLst>
              <a:ext uri="{FF2B5EF4-FFF2-40B4-BE49-F238E27FC236}">
                <a16:creationId xmlns:a16="http://schemas.microsoft.com/office/drawing/2014/main" id="{A6403FC0-9AC5-2B69-3358-CE5B151C510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5037082"/>
            <a:ext cx="9144000" cy="106417"/>
          </a:xfrm>
          <a:prstGeom prst="rect">
            <a:avLst/>
          </a:prstGeom>
        </p:spPr>
      </p:pic>
      <p:pic>
        <p:nvPicPr>
          <p:cNvPr id="15" name="image-132">
            <a:extLst>
              <a:ext uri="{FF2B5EF4-FFF2-40B4-BE49-F238E27FC236}">
                <a16:creationId xmlns:a16="http://schemas.microsoft.com/office/drawing/2014/main" id="{B25F226D-282B-8389-D447-23D1852FDE59}"/>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65554" y="211910"/>
            <a:ext cx="215265" cy="325755"/>
          </a:xfrm>
          <a:prstGeom prst="rect">
            <a:avLst/>
          </a:prstGeom>
        </p:spPr>
      </p:pic>
      <p:pic>
        <p:nvPicPr>
          <p:cNvPr id="17" name="image-133">
            <a:extLst>
              <a:ext uri="{FF2B5EF4-FFF2-40B4-BE49-F238E27FC236}">
                <a16:creationId xmlns:a16="http://schemas.microsoft.com/office/drawing/2014/main" id="{E1EAB48C-D5F9-D205-6750-89AF0F9C8EBC}"/>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1716" y="208290"/>
            <a:ext cx="222885" cy="332422"/>
          </a:xfrm>
          <a:prstGeom prst="rect">
            <a:avLst/>
          </a:prstGeom>
        </p:spPr>
      </p:pic>
      <p:pic>
        <p:nvPicPr>
          <p:cNvPr id="19" name="image-134">
            <a:extLst>
              <a:ext uri="{FF2B5EF4-FFF2-40B4-BE49-F238E27FC236}">
                <a16:creationId xmlns:a16="http://schemas.microsoft.com/office/drawing/2014/main" id="{C5225F02-2899-233B-7D90-98B99F59DB7C}"/>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1061" y="211910"/>
            <a:ext cx="215265" cy="325755"/>
          </a:xfrm>
          <a:prstGeom prst="rect">
            <a:avLst/>
          </a:prstGeom>
        </p:spPr>
      </p:pic>
      <p:pic>
        <p:nvPicPr>
          <p:cNvPr id="21" name="image-135">
            <a:extLst>
              <a:ext uri="{FF2B5EF4-FFF2-40B4-BE49-F238E27FC236}">
                <a16:creationId xmlns:a16="http://schemas.microsoft.com/office/drawing/2014/main" id="{736E7FDD-000E-21A5-57A5-0821C8DB43C3}"/>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367224" y="208290"/>
            <a:ext cx="222885" cy="332422"/>
          </a:xfrm>
          <a:prstGeom prst="rect">
            <a:avLst/>
          </a:prstGeom>
        </p:spPr>
      </p:pic>
      <p:sp>
        <p:nvSpPr>
          <p:cNvPr id="23" name="text-104">
            <a:extLst>
              <a:ext uri="{FF2B5EF4-FFF2-40B4-BE49-F238E27FC236}">
                <a16:creationId xmlns:a16="http://schemas.microsoft.com/office/drawing/2014/main" id="{3E5B7588-404E-B88F-BFDD-72E3F0810459}"/>
              </a:ext>
            </a:extLst>
          </p:cNvPr>
          <p:cNvSpPr txBox="1"/>
          <p:nvPr/>
        </p:nvSpPr>
        <p:spPr>
          <a:xfrm>
            <a:off x="677702" y="128279"/>
            <a:ext cx="2065498" cy="492443"/>
          </a:xfrm>
          <a:prstGeom prst="rect">
            <a:avLst/>
          </a:prstGeom>
          <a:noFill/>
        </p:spPr>
        <p:txBody>
          <a:bodyPr vert="horz" wrap="square" lIns="0" tIns="0" rIns="0" bIns="0" rtlCol="0" anchor="t">
            <a:spAutoFit/>
          </a:bodyPr>
          <a:lstStyle/>
          <a:p>
            <a:r>
              <a:rPr lang="en-US" altLang="zh-CN" sz="3200" b="1" dirty="0">
                <a:solidFill>
                  <a:srgbClr val="FFFFFF"/>
                </a:solidFill>
                <a:latin typeface="Times New Roman" panose="02020603050405020304" pitchFamily="18" charset="0"/>
              </a:rPr>
              <a:t>Principle</a:t>
            </a:r>
            <a:endParaRPr lang="zh-CN" altLang="en-US" sz="3200" dirty="0"/>
          </a:p>
        </p:txBody>
      </p:sp>
      <p:pic>
        <p:nvPicPr>
          <p:cNvPr id="10" name="图片 9" descr="截图里有图片&#10;&#10;AI 生成的内容可能不正确。">
            <a:extLst>
              <a:ext uri="{FF2B5EF4-FFF2-40B4-BE49-F238E27FC236}">
                <a16:creationId xmlns:a16="http://schemas.microsoft.com/office/drawing/2014/main" id="{B88C3CFD-1600-066C-5B14-5AC6336CFD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64" y="2043004"/>
            <a:ext cx="9144000" cy="4361213"/>
          </a:xfrm>
          <a:prstGeom prst="rect">
            <a:avLst/>
          </a:prstGeom>
          <a:scene3d>
            <a:camera prst="perspectiveRelaxed" fov="3600000">
              <a:rot lat="17400000" lon="0" rev="0"/>
            </a:camera>
            <a:lightRig rig="threePt" dir="t"/>
          </a:scene3d>
        </p:spPr>
      </p:pic>
      <p:sp>
        <p:nvSpPr>
          <p:cNvPr id="4" name="文本框 3">
            <a:extLst>
              <a:ext uri="{FF2B5EF4-FFF2-40B4-BE49-F238E27FC236}">
                <a16:creationId xmlns:a16="http://schemas.microsoft.com/office/drawing/2014/main" id="{C00A17BC-DA55-0ACC-37F2-D68AC2012FB5}"/>
              </a:ext>
            </a:extLst>
          </p:cNvPr>
          <p:cNvSpPr txBox="1"/>
          <p:nvPr/>
        </p:nvSpPr>
        <p:spPr>
          <a:xfrm>
            <a:off x="4794859" y="958566"/>
            <a:ext cx="3990657" cy="954107"/>
          </a:xfrm>
          <a:prstGeom prst="rect">
            <a:avLst/>
          </a:prstGeom>
          <a:noFill/>
        </p:spPr>
        <p:txBody>
          <a:bodyPr wrap="square" rtlCol="0">
            <a:spAutoFit/>
          </a:bodyPr>
          <a:lstStyle/>
          <a:p>
            <a:r>
              <a:rPr lang="zh-CN" altLang="en-US" sz="2800" dirty="0">
                <a:latin typeface="隶书" panose="02010509060101010101" pitchFamily="49" charset="-122"/>
                <a:ea typeface="隶书" panose="02010509060101010101" pitchFamily="49" charset="-122"/>
              </a:rPr>
              <a:t>人而无信，不知其可也。</a:t>
            </a:r>
          </a:p>
          <a:p>
            <a:pPr algn="r"/>
            <a:r>
              <a:rPr lang="en-US" altLang="zh-CN" sz="2800" dirty="0">
                <a:latin typeface="隶书" panose="02010509060101010101" pitchFamily="49" charset="-122"/>
                <a:ea typeface="隶书" panose="02010509060101010101" pitchFamily="49" charset="-122"/>
              </a:rPr>
              <a:t>—— 《</a:t>
            </a:r>
            <a:r>
              <a:rPr lang="zh-CN" altLang="en-US" sz="2800" dirty="0">
                <a:latin typeface="隶书" panose="02010509060101010101" pitchFamily="49" charset="-122"/>
                <a:ea typeface="隶书" panose="02010509060101010101" pitchFamily="49" charset="-122"/>
              </a:rPr>
              <a:t>论语</a:t>
            </a:r>
            <a:r>
              <a:rPr lang="en-US" altLang="zh-CN" sz="2800" dirty="0">
                <a:latin typeface="隶书" panose="02010509060101010101" pitchFamily="49" charset="-122"/>
                <a:ea typeface="隶书" panose="02010509060101010101" pitchFamily="49" charset="-122"/>
              </a:rPr>
              <a:t>》</a:t>
            </a:r>
            <a:endParaRPr lang="zh-CN" altLang="en-US" sz="2800" dirty="0">
              <a:latin typeface="隶书" panose="02010509060101010101" pitchFamily="49" charset="-122"/>
              <a:ea typeface="隶书" panose="02010509060101010101" pitchFamily="49" charset="-122"/>
            </a:endParaRPr>
          </a:p>
        </p:txBody>
      </p:sp>
      <p:sp>
        <p:nvSpPr>
          <p:cNvPr id="6" name="文本框 5">
            <a:extLst>
              <a:ext uri="{FF2B5EF4-FFF2-40B4-BE49-F238E27FC236}">
                <a16:creationId xmlns:a16="http://schemas.microsoft.com/office/drawing/2014/main" id="{CFFE1E49-F5DB-1E89-6EB3-5AC6C483B5AF}"/>
              </a:ext>
            </a:extLst>
          </p:cNvPr>
          <p:cNvSpPr txBox="1"/>
          <p:nvPr/>
        </p:nvSpPr>
        <p:spPr>
          <a:xfrm>
            <a:off x="5226006" y="1895481"/>
            <a:ext cx="3600640" cy="1077218"/>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Without credibility,  </a:t>
            </a:r>
          </a:p>
          <a:p>
            <a:r>
              <a:rPr lang="en-US" altLang="zh-CN" sz="3200" dirty="0">
                <a:latin typeface="Times New Roman" panose="02020603050405020304" pitchFamily="18" charset="0"/>
                <a:cs typeface="Times New Roman" panose="02020603050405020304" pitchFamily="18" charset="0"/>
              </a:rPr>
              <a:t>you build no future.</a:t>
            </a:r>
            <a:endParaRPr lang="zh-CN" altLang="en-US" sz="3200" dirty="0">
              <a:latin typeface="Times New Roman" panose="02020603050405020304" pitchFamily="18" charset="0"/>
              <a:cs typeface="Times New Roman" panose="02020603050405020304" pitchFamily="18" charset="0"/>
            </a:endParaRPr>
          </a:p>
        </p:txBody>
      </p:sp>
      <p:pic>
        <p:nvPicPr>
          <p:cNvPr id="8" name="图片 7" descr="卡通人物&#10;&#10;AI 生成的内容可能不正确。">
            <a:extLst>
              <a:ext uri="{FF2B5EF4-FFF2-40B4-BE49-F238E27FC236}">
                <a16:creationId xmlns:a16="http://schemas.microsoft.com/office/drawing/2014/main" id="{D7631959-5FE8-9833-E11F-6071CD2A28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1261" y="1091543"/>
            <a:ext cx="2292727" cy="2131699"/>
          </a:xfrm>
          <a:prstGeom prst="rect">
            <a:avLst/>
          </a:prstGeom>
        </p:spPr>
      </p:pic>
      <p:pic>
        <p:nvPicPr>
          <p:cNvPr id="7" name="图片 6" descr="穿着西装笔挺的男子的卡通&#10;&#10;AI 生成的内容可能不正确。">
            <a:extLst>
              <a:ext uri="{FF2B5EF4-FFF2-40B4-BE49-F238E27FC236}">
                <a16:creationId xmlns:a16="http://schemas.microsoft.com/office/drawing/2014/main" id="{62ACFA4A-5532-80D6-C26A-F42202598D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048" y="775645"/>
            <a:ext cx="3784533" cy="3784533"/>
          </a:xfrm>
          <a:prstGeom prst="rect">
            <a:avLst/>
          </a:prstGeom>
        </p:spPr>
      </p:pic>
    </p:spTree>
    <p:extLst>
      <p:ext uri="{BB962C8B-B14F-4D97-AF65-F5344CB8AC3E}">
        <p14:creationId xmlns:p14="http://schemas.microsoft.com/office/powerpoint/2010/main" val="202941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1D3E2-6709-29CC-3BFE-0A1BE448D19A}"/>
            </a:ext>
          </a:extLst>
        </p:cNvPr>
        <p:cNvGrpSpPr/>
        <p:nvPr/>
      </p:nvGrpSpPr>
      <p:grpSpPr>
        <a:xfrm>
          <a:off x="0" y="0"/>
          <a:ext cx="0" cy="0"/>
          <a:chOff x="0" y="0"/>
          <a:chExt cx="0" cy="0"/>
        </a:xfrm>
      </p:grpSpPr>
      <p:pic>
        <p:nvPicPr>
          <p:cNvPr id="5" name="image-129">
            <a:extLst>
              <a:ext uri="{FF2B5EF4-FFF2-40B4-BE49-F238E27FC236}">
                <a16:creationId xmlns:a16="http://schemas.microsoft.com/office/drawing/2014/main" id="{258D387A-132D-AC42-7DDA-E639DAAEBEB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130">
            <a:extLst>
              <a:ext uri="{FF2B5EF4-FFF2-40B4-BE49-F238E27FC236}">
                <a16:creationId xmlns:a16="http://schemas.microsoft.com/office/drawing/2014/main" id="{FAAD0F83-1E1B-58BE-F11D-8F518D06ECB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32180" y="90985"/>
            <a:ext cx="9144000" cy="5143500"/>
          </a:xfrm>
          <a:prstGeom prst="rect">
            <a:avLst/>
          </a:prstGeom>
        </p:spPr>
      </p:pic>
      <p:pic>
        <p:nvPicPr>
          <p:cNvPr id="11" name="other-114">
            <a:extLst>
              <a:ext uri="{FF2B5EF4-FFF2-40B4-BE49-F238E27FC236}">
                <a16:creationId xmlns:a16="http://schemas.microsoft.com/office/drawing/2014/main" id="{5F109C6C-2EB0-4EBD-D2CA-8F2E9D430DF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9144000" cy="669036"/>
          </a:xfrm>
          <a:prstGeom prst="rect">
            <a:avLst/>
          </a:prstGeom>
        </p:spPr>
      </p:pic>
      <p:pic>
        <p:nvPicPr>
          <p:cNvPr id="13" name="other-115">
            <a:extLst>
              <a:ext uri="{FF2B5EF4-FFF2-40B4-BE49-F238E27FC236}">
                <a16:creationId xmlns:a16="http://schemas.microsoft.com/office/drawing/2014/main" id="{FC45DBFA-5161-B49C-2054-0EBA8071DF8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5037082"/>
            <a:ext cx="9144000" cy="106417"/>
          </a:xfrm>
          <a:prstGeom prst="rect">
            <a:avLst/>
          </a:prstGeom>
        </p:spPr>
      </p:pic>
      <p:pic>
        <p:nvPicPr>
          <p:cNvPr id="15" name="image-132">
            <a:extLst>
              <a:ext uri="{FF2B5EF4-FFF2-40B4-BE49-F238E27FC236}">
                <a16:creationId xmlns:a16="http://schemas.microsoft.com/office/drawing/2014/main" id="{23ADA992-FA5C-D57F-B2C3-7B53E75DEA7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5554" y="211910"/>
            <a:ext cx="215265" cy="325755"/>
          </a:xfrm>
          <a:prstGeom prst="rect">
            <a:avLst/>
          </a:prstGeom>
        </p:spPr>
      </p:pic>
      <p:pic>
        <p:nvPicPr>
          <p:cNvPr id="17" name="image-133">
            <a:extLst>
              <a:ext uri="{FF2B5EF4-FFF2-40B4-BE49-F238E27FC236}">
                <a16:creationId xmlns:a16="http://schemas.microsoft.com/office/drawing/2014/main" id="{8C1E3F1D-F5DE-215E-7D9D-CD3D1D8619C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61716" y="208290"/>
            <a:ext cx="222885" cy="332422"/>
          </a:xfrm>
          <a:prstGeom prst="rect">
            <a:avLst/>
          </a:prstGeom>
        </p:spPr>
      </p:pic>
      <p:pic>
        <p:nvPicPr>
          <p:cNvPr id="19" name="image-134">
            <a:extLst>
              <a:ext uri="{FF2B5EF4-FFF2-40B4-BE49-F238E27FC236}">
                <a16:creationId xmlns:a16="http://schemas.microsoft.com/office/drawing/2014/main" id="{D210812F-D7A7-1A3D-9C85-5C6EE0B398C5}"/>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371061" y="211910"/>
            <a:ext cx="215265" cy="325755"/>
          </a:xfrm>
          <a:prstGeom prst="rect">
            <a:avLst/>
          </a:prstGeom>
        </p:spPr>
      </p:pic>
      <p:pic>
        <p:nvPicPr>
          <p:cNvPr id="21" name="image-135">
            <a:extLst>
              <a:ext uri="{FF2B5EF4-FFF2-40B4-BE49-F238E27FC236}">
                <a16:creationId xmlns:a16="http://schemas.microsoft.com/office/drawing/2014/main" id="{E66EE08D-6EB5-1427-98F3-FB4DFFC5AA1F}"/>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67224" y="208290"/>
            <a:ext cx="222885" cy="332422"/>
          </a:xfrm>
          <a:prstGeom prst="rect">
            <a:avLst/>
          </a:prstGeom>
        </p:spPr>
      </p:pic>
      <p:sp>
        <p:nvSpPr>
          <p:cNvPr id="22" name="text-103">
            <a:extLst>
              <a:ext uri="{FF2B5EF4-FFF2-40B4-BE49-F238E27FC236}">
                <a16:creationId xmlns:a16="http://schemas.microsoft.com/office/drawing/2014/main" id="{468300E9-1993-D5F9-7CB9-87082D9947BD}"/>
              </a:ext>
            </a:extLst>
          </p:cNvPr>
          <p:cNvSpPr txBox="1"/>
          <p:nvPr/>
        </p:nvSpPr>
        <p:spPr>
          <a:xfrm>
            <a:off x="2109966" y="1753376"/>
            <a:ext cx="4503965" cy="1575288"/>
          </a:xfrm>
          <a:prstGeom prst="rect">
            <a:avLst/>
          </a:prstGeom>
          <a:noFill/>
        </p:spPr>
        <p:txBody>
          <a:bodyPr vert="horz" lIns="0" tIns="0" rIns="0" bIns="0" rtlCol="0" anchor="t">
            <a:noAutofit/>
          </a:bodyPr>
          <a:lstStyle/>
          <a:p>
            <a:r>
              <a:rPr lang="en-US" altLang="zh-CN" sz="1575" dirty="0">
                <a:solidFill>
                  <a:srgbClr val="000000"/>
                </a:solidFill>
                <a:latin typeface="Times New Roman" panose="02020603050405020304" pitchFamily="18" charset="0"/>
              </a:rPr>
              <a:t>1. Review the STAR model. </a:t>
            </a:r>
          </a:p>
          <a:p>
            <a:r>
              <a:rPr lang="en-US" altLang="zh-CN" sz="1575" dirty="0">
                <a:solidFill>
                  <a:srgbClr val="000000"/>
                </a:solidFill>
                <a:latin typeface="Times New Roman" panose="02020603050405020304" pitchFamily="18" charset="0"/>
              </a:rPr>
              <a:t> </a:t>
            </a:r>
          </a:p>
          <a:p>
            <a:r>
              <a:rPr lang="en-US" altLang="zh-CN" sz="1575" dirty="0">
                <a:solidFill>
                  <a:srgbClr val="000000"/>
                </a:solidFill>
                <a:latin typeface="Times New Roman" panose="02020603050405020304" pitchFamily="18" charset="0"/>
              </a:rPr>
              <a:t>2. Have a one-to-one mock interview to assess whether you can effectively use the STAR model.</a:t>
            </a:r>
          </a:p>
          <a:p>
            <a:endParaRPr lang="zh-CN" altLang="en-US" dirty="0"/>
          </a:p>
        </p:txBody>
      </p:sp>
      <p:sp>
        <p:nvSpPr>
          <p:cNvPr id="23" name="text-104">
            <a:extLst>
              <a:ext uri="{FF2B5EF4-FFF2-40B4-BE49-F238E27FC236}">
                <a16:creationId xmlns:a16="http://schemas.microsoft.com/office/drawing/2014/main" id="{B8CA79FD-F9BE-8D37-82E4-F334B44FA44D}"/>
              </a:ext>
            </a:extLst>
          </p:cNvPr>
          <p:cNvSpPr txBox="1"/>
          <p:nvPr/>
        </p:nvSpPr>
        <p:spPr>
          <a:xfrm>
            <a:off x="725828" y="90984"/>
            <a:ext cx="2368006" cy="492443"/>
          </a:xfrm>
          <a:prstGeom prst="rect">
            <a:avLst/>
          </a:prstGeom>
          <a:noFill/>
        </p:spPr>
        <p:txBody>
          <a:bodyPr vert="horz" wrap="square" lIns="0" tIns="0" rIns="0" bIns="0" rtlCol="0" anchor="t">
            <a:spAutoFit/>
          </a:bodyPr>
          <a:lstStyle/>
          <a:p>
            <a:r>
              <a:rPr lang="en-US" altLang="zh-CN" sz="3200" b="1" dirty="0">
                <a:solidFill>
                  <a:srgbClr val="FFFFFF"/>
                </a:solidFill>
                <a:latin typeface="Times New Roman" panose="02020603050405020304" pitchFamily="18" charset="0"/>
              </a:rPr>
              <a:t>Assignment</a:t>
            </a:r>
            <a:endParaRPr lang="zh-CN" altLang="en-US" sz="3200" dirty="0"/>
          </a:p>
        </p:txBody>
      </p:sp>
      <p:sp>
        <p:nvSpPr>
          <p:cNvPr id="24" name="text-105">
            <a:extLst>
              <a:ext uri="{FF2B5EF4-FFF2-40B4-BE49-F238E27FC236}">
                <a16:creationId xmlns:a16="http://schemas.microsoft.com/office/drawing/2014/main" id="{9B037AB3-9EA9-3A55-C97E-D8BAE6E5476B}"/>
              </a:ext>
            </a:extLst>
          </p:cNvPr>
          <p:cNvSpPr txBox="1"/>
          <p:nvPr/>
        </p:nvSpPr>
        <p:spPr>
          <a:xfrm>
            <a:off x="2004363" y="850806"/>
            <a:ext cx="4792222" cy="769441"/>
          </a:xfrm>
          <a:prstGeom prst="rect">
            <a:avLst/>
          </a:prstGeom>
          <a:noFill/>
        </p:spPr>
        <p:txBody>
          <a:bodyPr vert="horz" wrap="square" lIns="0" tIns="0" rIns="0" bIns="0" rtlCol="0" anchor="t">
            <a:spAutoFit/>
          </a:bodyPr>
          <a:lstStyle/>
          <a:p>
            <a:r>
              <a:rPr lang="en-US" altLang="zh-CN" sz="3200" dirty="0">
                <a:solidFill>
                  <a:srgbClr val="446CB3"/>
                </a:solidFill>
                <a:latin typeface="Times New Roman" panose="02020603050405020304" pitchFamily="18" charset="0"/>
              </a:rPr>
              <a:t>Mock Interview Practice</a:t>
            </a:r>
          </a:p>
          <a:p>
            <a:endParaRPr lang="zh-CN" altLang="en-US" dirty="0"/>
          </a:p>
        </p:txBody>
      </p:sp>
    </p:spTree>
    <p:extLst>
      <p:ext uri="{BB962C8B-B14F-4D97-AF65-F5344CB8AC3E}">
        <p14:creationId xmlns:p14="http://schemas.microsoft.com/office/powerpoint/2010/main" val="102479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other-21">
            <a:extLst>
              <a:ext uri="{FF2B5EF4-FFF2-40B4-BE49-F238E27FC236}">
                <a16:creationId xmlns:a16="http://schemas.microsoft.com/office/drawing/2014/main" id="{9F83B500-DF69-4541-BCAE-C3D8262AF12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other-22">
            <a:extLst>
              <a:ext uri="{FF2B5EF4-FFF2-40B4-BE49-F238E27FC236}">
                <a16:creationId xmlns:a16="http://schemas.microsoft.com/office/drawing/2014/main" id="{B946C041-539C-4D70-961B-BDB3FC3B786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other-24">
            <a:extLst>
              <a:ext uri="{FF2B5EF4-FFF2-40B4-BE49-F238E27FC236}">
                <a16:creationId xmlns:a16="http://schemas.microsoft.com/office/drawing/2014/main" id="{0FEB28C5-F81E-4FE4-9FB0-16DE242D052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32396" y="1514165"/>
            <a:ext cx="8711604" cy="3629335"/>
          </a:xfrm>
          <a:prstGeom prst="rect">
            <a:avLst/>
          </a:prstGeom>
        </p:spPr>
      </p:pic>
      <p:sp>
        <p:nvSpPr>
          <p:cNvPr id="2" name="对话气泡: 圆角矩形 1">
            <a:extLst>
              <a:ext uri="{FF2B5EF4-FFF2-40B4-BE49-F238E27FC236}">
                <a16:creationId xmlns:a16="http://schemas.microsoft.com/office/drawing/2014/main" id="{6B3530B9-E634-C517-1FFA-42761EBC3D6D}"/>
              </a:ext>
            </a:extLst>
          </p:cNvPr>
          <p:cNvSpPr/>
          <p:nvPr/>
        </p:nvSpPr>
        <p:spPr>
          <a:xfrm>
            <a:off x="893430" y="1044471"/>
            <a:ext cx="3062344" cy="1527280"/>
          </a:xfrm>
          <a:prstGeom prst="wedgeRoundRectCallout">
            <a:avLst>
              <a:gd name="adj1" fmla="val 64424"/>
              <a:gd name="adj2" fmla="val 43263"/>
              <a:gd name="adj3" fmla="val 16667"/>
            </a:avLst>
          </a:prstGeom>
          <a:solidFill>
            <a:srgbClr val="A8DD38"/>
          </a:solidFill>
          <a:ln w="44450">
            <a:solidFill>
              <a:srgbClr val="475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800" dirty="0">
                <a:latin typeface="Times New Roman" panose="02020603050405020304" pitchFamily="18" charset="0"/>
                <a:cs typeface="Times New Roman" panose="02020603050405020304" pitchFamily="18" charset="0"/>
              </a:rPr>
              <a:t>Unit 1  Preparing for Challenges</a:t>
            </a:r>
            <a:endParaRPr lang="zh-CN" altLang="en-US" sz="2800" dirty="0">
              <a:latin typeface="Times New Roman" panose="02020603050405020304" pitchFamily="18" charset="0"/>
              <a:cs typeface="Times New Roman" panose="02020603050405020304" pitchFamily="18" charset="0"/>
            </a:endParaRPr>
          </a:p>
        </p:txBody>
      </p:sp>
      <p:pic>
        <p:nvPicPr>
          <p:cNvPr id="6" name="other-31">
            <a:extLst>
              <a:ext uri="{FF2B5EF4-FFF2-40B4-BE49-F238E27FC236}">
                <a16:creationId xmlns:a16="http://schemas.microsoft.com/office/drawing/2014/main" id="{EF1F4786-0F65-CDC3-9A01-AE8DBE7C3EE0}"/>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9143714" cy="661591"/>
          </a:xfrm>
          <a:prstGeom prst="rect">
            <a:avLst/>
          </a:prstGeom>
        </p:spPr>
      </p:pic>
      <p:sp>
        <p:nvSpPr>
          <p:cNvPr id="14" name="text-57">
            <a:extLst>
              <a:ext uri="{FF2B5EF4-FFF2-40B4-BE49-F238E27FC236}">
                <a16:creationId xmlns:a16="http://schemas.microsoft.com/office/drawing/2014/main" id="{DF748D14-F320-3D19-5FB0-92A3D4F39A9B}"/>
              </a:ext>
            </a:extLst>
          </p:cNvPr>
          <p:cNvSpPr txBox="1"/>
          <p:nvPr/>
        </p:nvSpPr>
        <p:spPr>
          <a:xfrm>
            <a:off x="893430" y="41826"/>
            <a:ext cx="1505314" cy="491126"/>
          </a:xfrm>
          <a:prstGeom prst="rect">
            <a:avLst/>
          </a:prstGeom>
          <a:noFill/>
        </p:spPr>
        <p:txBody>
          <a:bodyPr vert="horz" lIns="0" tIns="0" rIns="0" bIns="0" rtlCol="0" anchor="t">
            <a:noAutofit/>
          </a:bodyPr>
          <a:lstStyle/>
          <a:p>
            <a:r>
              <a:rPr lang="en-US" altLang="zh-CN" sz="3200" b="1" dirty="0">
                <a:solidFill>
                  <a:srgbClr val="FFFFFF"/>
                </a:solidFill>
                <a:latin typeface="Times New Roman" panose="02020603050405020304" pitchFamily="18" charset="0"/>
                <a:cs typeface="Times New Roman" panose="02020603050405020304" pitchFamily="18" charset="0"/>
              </a:rPr>
              <a:t>Lead-in</a:t>
            </a:r>
          </a:p>
          <a:p>
            <a:endParaRPr lang="zh-CN" altLang="en-US" dirty="0">
              <a:latin typeface="Times New Roman" panose="02020603050405020304" pitchFamily="18" charset="0"/>
              <a:cs typeface="Times New Roman" panose="02020603050405020304" pitchFamily="18" charset="0"/>
            </a:endParaRPr>
          </a:p>
        </p:txBody>
      </p:sp>
      <p:pic>
        <p:nvPicPr>
          <p:cNvPr id="15" name="image-76">
            <a:extLst>
              <a:ext uri="{FF2B5EF4-FFF2-40B4-BE49-F238E27FC236}">
                <a16:creationId xmlns:a16="http://schemas.microsoft.com/office/drawing/2014/main" id="{82D1DE6D-08C9-C0B0-2BFB-53419C8F8196}"/>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30167" y="76155"/>
            <a:ext cx="334328" cy="506730"/>
          </a:xfrm>
          <a:prstGeom prst="rect">
            <a:avLst/>
          </a:prstGeom>
        </p:spPr>
      </p:pic>
      <p:pic>
        <p:nvPicPr>
          <p:cNvPr id="16" name="image-77">
            <a:extLst>
              <a:ext uri="{FF2B5EF4-FFF2-40B4-BE49-F238E27FC236}">
                <a16:creationId xmlns:a16="http://schemas.microsoft.com/office/drawing/2014/main" id="{0DD08558-E71F-2028-6466-1DADEE5F6078}"/>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24198" y="70524"/>
            <a:ext cx="346710" cy="517207"/>
          </a:xfrm>
          <a:prstGeom prst="rect">
            <a:avLst/>
          </a:prstGeom>
        </p:spPr>
      </p:pic>
      <p:pic>
        <p:nvPicPr>
          <p:cNvPr id="17" name="image-78">
            <a:extLst>
              <a:ext uri="{FF2B5EF4-FFF2-40B4-BE49-F238E27FC236}">
                <a16:creationId xmlns:a16="http://schemas.microsoft.com/office/drawing/2014/main" id="{02983E9F-C890-DBEE-CE78-F54C8079DF10}"/>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49841" y="76155"/>
            <a:ext cx="334328" cy="506730"/>
          </a:xfrm>
          <a:prstGeom prst="rect">
            <a:avLst/>
          </a:prstGeom>
        </p:spPr>
      </p:pic>
      <p:pic>
        <p:nvPicPr>
          <p:cNvPr id="18" name="image-79">
            <a:extLst>
              <a:ext uri="{FF2B5EF4-FFF2-40B4-BE49-F238E27FC236}">
                <a16:creationId xmlns:a16="http://schemas.microsoft.com/office/drawing/2014/main" id="{9B416AA7-3B8A-86AD-85D3-AD3535BF838A}"/>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43872" y="70524"/>
            <a:ext cx="346710" cy="517207"/>
          </a:xfrm>
          <a:prstGeom prst="rect">
            <a:avLst/>
          </a:prstGeom>
        </p:spPr>
      </p:pic>
    </p:spTree>
    <p:extLst>
      <p:ext uri="{BB962C8B-B14F-4D97-AF65-F5344CB8AC3E}">
        <p14:creationId xmlns:p14="http://schemas.microsoft.com/office/powerpoint/2010/main" val="42553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image-136">
            <a:extLst>
              <a:ext uri="{FF2B5EF4-FFF2-40B4-BE49-F238E27FC236}">
                <a16:creationId xmlns:a16="http://schemas.microsoft.com/office/drawing/2014/main" id="{CF2F6E2B-115B-4BB5-8913-2349A967D5E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137">
            <a:extLst>
              <a:ext uri="{FF2B5EF4-FFF2-40B4-BE49-F238E27FC236}">
                <a16:creationId xmlns:a16="http://schemas.microsoft.com/office/drawing/2014/main" id="{030D0723-827E-4215-82B1-BCE6806237C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9" name="image-138">
            <a:extLst>
              <a:ext uri="{FF2B5EF4-FFF2-40B4-BE49-F238E27FC236}">
                <a16:creationId xmlns:a16="http://schemas.microsoft.com/office/drawing/2014/main" id="{010E00DB-31F5-42BB-82FE-D032FA46CBA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other-116">
            <a:extLst>
              <a:ext uri="{FF2B5EF4-FFF2-40B4-BE49-F238E27FC236}">
                <a16:creationId xmlns:a16="http://schemas.microsoft.com/office/drawing/2014/main" id="{3B3DE80B-F1C8-49CE-A1A7-8BC81DE998F2}"/>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1530804"/>
            <a:ext cx="9144000" cy="2294716"/>
          </a:xfrm>
          <a:prstGeom prst="rect">
            <a:avLst/>
          </a:prstGeom>
        </p:spPr>
      </p:pic>
      <p:sp>
        <p:nvSpPr>
          <p:cNvPr id="12" name="text-106">
            <a:extLst>
              <a:ext uri="{FF2B5EF4-FFF2-40B4-BE49-F238E27FC236}">
                <a16:creationId xmlns:a16="http://schemas.microsoft.com/office/drawing/2014/main" id="{94AC98D8-A425-46B3-B9A9-ED1CF2F686F4}"/>
              </a:ext>
            </a:extLst>
          </p:cNvPr>
          <p:cNvSpPr txBox="1"/>
          <p:nvPr/>
        </p:nvSpPr>
        <p:spPr>
          <a:xfrm>
            <a:off x="2995446" y="2180807"/>
            <a:ext cx="3415535" cy="781885"/>
          </a:xfrm>
          <a:prstGeom prst="rect">
            <a:avLst/>
          </a:prstGeom>
          <a:noFill/>
        </p:spPr>
        <p:txBody>
          <a:bodyPr vert="horz" lIns="0" tIns="0" rIns="0" bIns="0" rtlCol="0" anchor="t">
            <a:noAutofit/>
          </a:bodyPr>
          <a:lstStyle/>
          <a:p>
            <a:r>
              <a:rPr lang="en-US" altLang="zh-CN" sz="6000" b="1" spc="274" dirty="0">
                <a:solidFill>
                  <a:srgbClr val="FFFFFF"/>
                </a:solidFill>
                <a:latin typeface="Times New Roman" panose="02020603050405020304" pitchFamily="18" charset="0"/>
                <a:cs typeface="Times New Roman" panose="02020603050405020304" pitchFamily="18" charset="0"/>
              </a:rPr>
              <a:t>Thanks</a:t>
            </a:r>
            <a:r>
              <a:rPr lang="zh-CN" altLang="en-US" sz="6000" b="1" spc="274" dirty="0">
                <a:solidFill>
                  <a:srgbClr val="FFFFFF"/>
                </a:solidFill>
                <a:latin typeface="Times New Roman" panose="02020603050405020304" pitchFamily="18" charset="0"/>
                <a:cs typeface="Times New Roman" panose="02020603050405020304" pitchFamily="18" charset="0"/>
              </a:rPr>
              <a:t>！</a:t>
            </a:r>
          </a:p>
          <a:p>
            <a:endParaRPr lang="zh-CN" altLang="en-US" dirty="0"/>
          </a:p>
        </p:txBody>
      </p:sp>
    </p:spTree>
    <p:extLst>
      <p:ext uri="{BB962C8B-B14F-4D97-AF65-F5344CB8AC3E}">
        <p14:creationId xmlns:p14="http://schemas.microsoft.com/office/powerpoint/2010/main" val="2372964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other-26">
            <a:extLst>
              <a:ext uri="{FF2B5EF4-FFF2-40B4-BE49-F238E27FC236}">
                <a16:creationId xmlns:a16="http://schemas.microsoft.com/office/drawing/2014/main" id="{EBF42B2B-C6C3-4FE4-B241-6FD44E89B72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other-27">
            <a:extLst>
              <a:ext uri="{FF2B5EF4-FFF2-40B4-BE49-F238E27FC236}">
                <a16:creationId xmlns:a16="http://schemas.microsoft.com/office/drawing/2014/main" id="{ECA1EF05-3C3A-4571-95FC-BD5D3F6B39F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other-28">
            <a:extLst>
              <a:ext uri="{FF2B5EF4-FFF2-40B4-BE49-F238E27FC236}">
                <a16:creationId xmlns:a16="http://schemas.microsoft.com/office/drawing/2014/main" id="{43F03843-AAC8-4231-93C3-BEDD592A508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292819"/>
            <a:ext cx="6800672" cy="4850681"/>
          </a:xfrm>
          <a:prstGeom prst="rect">
            <a:avLst/>
          </a:prstGeom>
        </p:spPr>
      </p:pic>
      <p:sp>
        <p:nvSpPr>
          <p:cNvPr id="13" name="对话气泡: 圆角矩形 12">
            <a:extLst>
              <a:ext uri="{FF2B5EF4-FFF2-40B4-BE49-F238E27FC236}">
                <a16:creationId xmlns:a16="http://schemas.microsoft.com/office/drawing/2014/main" id="{2D91BA45-B8A9-6FD0-0994-6BCCA251500D}"/>
              </a:ext>
            </a:extLst>
          </p:cNvPr>
          <p:cNvSpPr/>
          <p:nvPr/>
        </p:nvSpPr>
        <p:spPr>
          <a:xfrm>
            <a:off x="5225545" y="1238896"/>
            <a:ext cx="3602196" cy="1817999"/>
          </a:xfrm>
          <a:prstGeom prst="wedgeRoundRectCallout">
            <a:avLst>
              <a:gd name="adj1" fmla="val -51606"/>
              <a:gd name="adj2" fmla="val 74152"/>
              <a:gd name="adj3" fmla="val 16667"/>
            </a:avLst>
          </a:prstGeom>
          <a:solidFill>
            <a:srgbClr val="44E095"/>
          </a:solidFill>
          <a:ln w="44450">
            <a:solidFill>
              <a:srgbClr val="475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800" dirty="0">
                <a:latin typeface="Times New Roman" panose="02020603050405020304" pitchFamily="18" charset="0"/>
                <a:cs typeface="Times New Roman" panose="02020603050405020304" pitchFamily="18" charset="0"/>
              </a:rPr>
              <a:t>Unit 2 Episode 1</a:t>
            </a:r>
          </a:p>
          <a:p>
            <a:r>
              <a:rPr lang="en-US" altLang="zh-CN" sz="2800" dirty="0">
                <a:latin typeface="Times New Roman" panose="02020603050405020304" pitchFamily="18" charset="0"/>
                <a:cs typeface="Times New Roman" panose="02020603050405020304" pitchFamily="18" charset="0"/>
              </a:rPr>
              <a:t> Know Your Company</a:t>
            </a:r>
            <a:endParaRPr lang="zh-CN" altLang="en-US" sz="2800" dirty="0">
              <a:latin typeface="Times New Roman" panose="02020603050405020304" pitchFamily="18" charset="0"/>
              <a:cs typeface="Times New Roman" panose="02020603050405020304" pitchFamily="18" charset="0"/>
            </a:endParaRPr>
          </a:p>
        </p:txBody>
      </p:sp>
      <p:pic>
        <p:nvPicPr>
          <p:cNvPr id="2" name="other-31">
            <a:extLst>
              <a:ext uri="{FF2B5EF4-FFF2-40B4-BE49-F238E27FC236}">
                <a16:creationId xmlns:a16="http://schemas.microsoft.com/office/drawing/2014/main" id="{BC15550E-490A-6FB9-6846-2B59F180F48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9143714" cy="661591"/>
          </a:xfrm>
          <a:prstGeom prst="rect">
            <a:avLst/>
          </a:prstGeom>
        </p:spPr>
      </p:pic>
      <p:sp>
        <p:nvSpPr>
          <p:cNvPr id="3" name="text-57">
            <a:extLst>
              <a:ext uri="{FF2B5EF4-FFF2-40B4-BE49-F238E27FC236}">
                <a16:creationId xmlns:a16="http://schemas.microsoft.com/office/drawing/2014/main" id="{DF47896E-BD65-7674-EFBC-FCE6CAE14A6F}"/>
              </a:ext>
            </a:extLst>
          </p:cNvPr>
          <p:cNvSpPr txBox="1"/>
          <p:nvPr/>
        </p:nvSpPr>
        <p:spPr>
          <a:xfrm>
            <a:off x="889772" y="47256"/>
            <a:ext cx="1505314" cy="491126"/>
          </a:xfrm>
          <a:prstGeom prst="rect">
            <a:avLst/>
          </a:prstGeom>
          <a:noFill/>
        </p:spPr>
        <p:txBody>
          <a:bodyPr vert="horz" lIns="0" tIns="0" rIns="0" bIns="0" rtlCol="0" anchor="t">
            <a:noAutofit/>
          </a:bodyPr>
          <a:lstStyle/>
          <a:p>
            <a:r>
              <a:rPr lang="en-US" altLang="zh-CN" sz="3200" b="1" dirty="0">
                <a:solidFill>
                  <a:srgbClr val="FFFFFF"/>
                </a:solidFill>
                <a:latin typeface="Times New Roman" panose="02020603050405020304" pitchFamily="18" charset="0"/>
                <a:cs typeface="Times New Roman" panose="02020603050405020304" pitchFamily="18" charset="0"/>
              </a:rPr>
              <a:t>Lead-in</a:t>
            </a:r>
            <a:endParaRPr lang="zh-CN" altLang="en-US" sz="3200" dirty="0">
              <a:latin typeface="Times New Roman" panose="02020603050405020304" pitchFamily="18" charset="0"/>
              <a:cs typeface="Times New Roman" panose="02020603050405020304" pitchFamily="18" charset="0"/>
            </a:endParaRPr>
          </a:p>
        </p:txBody>
      </p:sp>
      <p:pic>
        <p:nvPicPr>
          <p:cNvPr id="4" name="image-76">
            <a:extLst>
              <a:ext uri="{FF2B5EF4-FFF2-40B4-BE49-F238E27FC236}">
                <a16:creationId xmlns:a16="http://schemas.microsoft.com/office/drawing/2014/main" id="{0348157E-60EB-E917-E2AF-57BC1F3E7080}"/>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30167" y="76155"/>
            <a:ext cx="334328" cy="506730"/>
          </a:xfrm>
          <a:prstGeom prst="rect">
            <a:avLst/>
          </a:prstGeom>
        </p:spPr>
      </p:pic>
      <p:pic>
        <p:nvPicPr>
          <p:cNvPr id="6" name="image-77">
            <a:extLst>
              <a:ext uri="{FF2B5EF4-FFF2-40B4-BE49-F238E27FC236}">
                <a16:creationId xmlns:a16="http://schemas.microsoft.com/office/drawing/2014/main" id="{11F0A53E-6E6A-8A53-A48B-C6D203B1E804}"/>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24198" y="70524"/>
            <a:ext cx="346710" cy="517207"/>
          </a:xfrm>
          <a:prstGeom prst="rect">
            <a:avLst/>
          </a:prstGeom>
        </p:spPr>
      </p:pic>
      <p:pic>
        <p:nvPicPr>
          <p:cNvPr id="8" name="image-78">
            <a:extLst>
              <a:ext uri="{FF2B5EF4-FFF2-40B4-BE49-F238E27FC236}">
                <a16:creationId xmlns:a16="http://schemas.microsoft.com/office/drawing/2014/main" id="{82757DDA-3EE0-2B66-9D32-6555B1FA6B2A}"/>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49841" y="76155"/>
            <a:ext cx="334328" cy="506730"/>
          </a:xfrm>
          <a:prstGeom prst="rect">
            <a:avLst/>
          </a:prstGeom>
        </p:spPr>
      </p:pic>
      <p:pic>
        <p:nvPicPr>
          <p:cNvPr id="10" name="image-79">
            <a:extLst>
              <a:ext uri="{FF2B5EF4-FFF2-40B4-BE49-F238E27FC236}">
                <a16:creationId xmlns:a16="http://schemas.microsoft.com/office/drawing/2014/main" id="{F178B0BD-84C1-D87A-A853-8AD1FF675DB3}"/>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43872" y="70524"/>
            <a:ext cx="346710" cy="517207"/>
          </a:xfrm>
          <a:prstGeom prst="rect">
            <a:avLst/>
          </a:prstGeom>
        </p:spPr>
      </p:pic>
    </p:spTree>
    <p:extLst>
      <p:ext uri="{BB962C8B-B14F-4D97-AF65-F5344CB8AC3E}">
        <p14:creationId xmlns:p14="http://schemas.microsoft.com/office/powerpoint/2010/main" val="196217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image-75">
            <a:extLst>
              <a:ext uri="{FF2B5EF4-FFF2-40B4-BE49-F238E27FC236}">
                <a16:creationId xmlns:a16="http://schemas.microsoft.com/office/drawing/2014/main" id="{F6F38444-CDBA-4354-A6A3-C34226FEE0F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other-30">
            <a:extLst>
              <a:ext uri="{FF2B5EF4-FFF2-40B4-BE49-F238E27FC236}">
                <a16:creationId xmlns:a16="http://schemas.microsoft.com/office/drawing/2014/main" id="{E270750E-37AF-49D8-B301-7E91DBEC888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139325" cy="5143149"/>
          </a:xfrm>
          <a:prstGeom prst="rect">
            <a:avLst/>
          </a:prstGeom>
        </p:spPr>
      </p:pic>
      <p:pic>
        <p:nvPicPr>
          <p:cNvPr id="9" name="other-31">
            <a:extLst>
              <a:ext uri="{FF2B5EF4-FFF2-40B4-BE49-F238E27FC236}">
                <a16:creationId xmlns:a16="http://schemas.microsoft.com/office/drawing/2014/main" id="{45D063CD-60D7-452C-B32A-29150721849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9143714" cy="661591"/>
          </a:xfrm>
          <a:prstGeom prst="rect">
            <a:avLst/>
          </a:prstGeom>
        </p:spPr>
      </p:pic>
      <p:pic>
        <p:nvPicPr>
          <p:cNvPr id="11" name="other-32">
            <a:extLst>
              <a:ext uri="{FF2B5EF4-FFF2-40B4-BE49-F238E27FC236}">
                <a16:creationId xmlns:a16="http://schemas.microsoft.com/office/drawing/2014/main" id="{3D4EF7E6-CC90-4F76-A1E9-8939BB7499E5}"/>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5037082"/>
            <a:ext cx="9144000" cy="106417"/>
          </a:xfrm>
          <a:prstGeom prst="rect">
            <a:avLst/>
          </a:prstGeom>
        </p:spPr>
      </p:pic>
      <p:sp>
        <p:nvSpPr>
          <p:cNvPr id="12" name="text-57">
            <a:extLst>
              <a:ext uri="{FF2B5EF4-FFF2-40B4-BE49-F238E27FC236}">
                <a16:creationId xmlns:a16="http://schemas.microsoft.com/office/drawing/2014/main" id="{6391E614-9B9A-490E-8F93-7764C574736F}"/>
              </a:ext>
            </a:extLst>
          </p:cNvPr>
          <p:cNvSpPr txBox="1"/>
          <p:nvPr/>
        </p:nvSpPr>
        <p:spPr>
          <a:xfrm>
            <a:off x="893497" y="59155"/>
            <a:ext cx="1505314" cy="491126"/>
          </a:xfrm>
          <a:prstGeom prst="rect">
            <a:avLst/>
          </a:prstGeom>
          <a:noFill/>
        </p:spPr>
        <p:txBody>
          <a:bodyPr vert="horz" lIns="0" tIns="0" rIns="0" bIns="0" rtlCol="0" anchor="t">
            <a:noAutofit/>
          </a:bodyPr>
          <a:lstStyle/>
          <a:p>
            <a:r>
              <a:rPr lang="en-US" altLang="zh-CN" sz="3200" b="1" dirty="0">
                <a:solidFill>
                  <a:srgbClr val="FFFFFF"/>
                </a:solidFill>
                <a:latin typeface="Times New Roman" panose="02020603050405020304" pitchFamily="18" charset="0"/>
                <a:cs typeface="Times New Roman" panose="02020603050405020304" pitchFamily="18" charset="0"/>
              </a:rPr>
              <a:t>Lead-in</a:t>
            </a:r>
            <a:endParaRPr lang="zh-CN" altLang="en-US" sz="3200" dirty="0">
              <a:latin typeface="Times New Roman" panose="02020603050405020304" pitchFamily="18" charset="0"/>
              <a:cs typeface="Times New Roman" panose="02020603050405020304" pitchFamily="18" charset="0"/>
            </a:endParaRPr>
          </a:p>
        </p:txBody>
      </p:sp>
      <p:pic>
        <p:nvPicPr>
          <p:cNvPr id="14" name="other-33">
            <a:extLst>
              <a:ext uri="{FF2B5EF4-FFF2-40B4-BE49-F238E27FC236}">
                <a16:creationId xmlns:a16="http://schemas.microsoft.com/office/drawing/2014/main" id="{ED72B162-CC05-4714-B53A-0C42FA3334D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192335" y="1007722"/>
            <a:ext cx="3853815" cy="4031933"/>
          </a:xfrm>
          <a:prstGeom prst="rect">
            <a:avLst/>
          </a:prstGeom>
        </p:spPr>
      </p:pic>
      <p:pic>
        <p:nvPicPr>
          <p:cNvPr id="22" name="image-76">
            <a:extLst>
              <a:ext uri="{FF2B5EF4-FFF2-40B4-BE49-F238E27FC236}">
                <a16:creationId xmlns:a16="http://schemas.microsoft.com/office/drawing/2014/main" id="{818112AD-FEDB-46FB-A97B-E258247D5C94}"/>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30167" y="76155"/>
            <a:ext cx="334328" cy="506730"/>
          </a:xfrm>
          <a:prstGeom prst="rect">
            <a:avLst/>
          </a:prstGeom>
        </p:spPr>
      </p:pic>
      <p:pic>
        <p:nvPicPr>
          <p:cNvPr id="24" name="image-77">
            <a:extLst>
              <a:ext uri="{FF2B5EF4-FFF2-40B4-BE49-F238E27FC236}">
                <a16:creationId xmlns:a16="http://schemas.microsoft.com/office/drawing/2014/main" id="{693C05E4-730C-4FDA-B79D-FC7A1AC42087}"/>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24198" y="70524"/>
            <a:ext cx="346710" cy="517207"/>
          </a:xfrm>
          <a:prstGeom prst="rect">
            <a:avLst/>
          </a:prstGeom>
        </p:spPr>
      </p:pic>
      <p:pic>
        <p:nvPicPr>
          <p:cNvPr id="26" name="image-78">
            <a:extLst>
              <a:ext uri="{FF2B5EF4-FFF2-40B4-BE49-F238E27FC236}">
                <a16:creationId xmlns:a16="http://schemas.microsoft.com/office/drawing/2014/main" id="{910BEC9C-8C8E-4CC1-9762-6665359A023D}"/>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49841" y="76155"/>
            <a:ext cx="334328" cy="506730"/>
          </a:xfrm>
          <a:prstGeom prst="rect">
            <a:avLst/>
          </a:prstGeom>
        </p:spPr>
      </p:pic>
      <p:pic>
        <p:nvPicPr>
          <p:cNvPr id="28" name="image-79">
            <a:extLst>
              <a:ext uri="{FF2B5EF4-FFF2-40B4-BE49-F238E27FC236}">
                <a16:creationId xmlns:a16="http://schemas.microsoft.com/office/drawing/2014/main" id="{8A9A2EBD-91F3-408C-9A9B-ECB484DCDCA1}"/>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43872" y="70524"/>
            <a:ext cx="346710" cy="517207"/>
          </a:xfrm>
          <a:prstGeom prst="rect">
            <a:avLst/>
          </a:prstGeom>
        </p:spPr>
      </p:pic>
      <p:sp>
        <p:nvSpPr>
          <p:cNvPr id="2" name="对话气泡: 圆角矩形 1">
            <a:extLst>
              <a:ext uri="{FF2B5EF4-FFF2-40B4-BE49-F238E27FC236}">
                <a16:creationId xmlns:a16="http://schemas.microsoft.com/office/drawing/2014/main" id="{4CF5A84E-4B8D-5E7A-1EFF-78837A8172BB}"/>
              </a:ext>
            </a:extLst>
          </p:cNvPr>
          <p:cNvSpPr/>
          <p:nvPr/>
        </p:nvSpPr>
        <p:spPr>
          <a:xfrm>
            <a:off x="7455426" y="1585291"/>
            <a:ext cx="1291009" cy="601318"/>
          </a:xfrm>
          <a:prstGeom prst="wedgeRoundRectCallout">
            <a:avLst>
              <a:gd name="adj1" fmla="val -45590"/>
              <a:gd name="adj2" fmla="val 67284"/>
              <a:gd name="adj3" fmla="val 16667"/>
            </a:avLst>
          </a:prstGeom>
          <a:solidFill>
            <a:srgbClr val="44E095"/>
          </a:solidFill>
          <a:ln w="25400">
            <a:solidFill>
              <a:srgbClr val="475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200" dirty="0">
                <a:latin typeface="Times New Roman" panose="02020603050405020304" pitchFamily="18" charset="0"/>
                <a:cs typeface="Times New Roman" panose="02020603050405020304" pitchFamily="18" charset="0"/>
              </a:rPr>
              <a:t>Unit 2 Episode 1</a:t>
            </a:r>
          </a:p>
          <a:p>
            <a:r>
              <a:rPr lang="en-US" altLang="zh-CN" sz="1200" dirty="0">
                <a:latin typeface="Times New Roman" panose="02020603050405020304" pitchFamily="18" charset="0"/>
                <a:cs typeface="Times New Roman" panose="02020603050405020304" pitchFamily="18" charset="0"/>
              </a:rPr>
              <a:t> Know Your Company</a:t>
            </a:r>
            <a:endParaRPr lang="zh-CN" altLang="en-US" sz="1200" dirty="0">
              <a:latin typeface="Times New Roman" panose="02020603050405020304" pitchFamily="18" charset="0"/>
              <a:cs typeface="Times New Roman" panose="02020603050405020304" pitchFamily="18" charset="0"/>
            </a:endParaRPr>
          </a:p>
        </p:txBody>
      </p:sp>
      <p:sp>
        <p:nvSpPr>
          <p:cNvPr id="3" name="对话气泡: 圆角矩形 2">
            <a:extLst>
              <a:ext uri="{FF2B5EF4-FFF2-40B4-BE49-F238E27FC236}">
                <a16:creationId xmlns:a16="http://schemas.microsoft.com/office/drawing/2014/main" id="{5FB0C3C0-9DF9-DBD2-2AE7-5D0FFC786C38}"/>
              </a:ext>
            </a:extLst>
          </p:cNvPr>
          <p:cNvSpPr/>
          <p:nvPr/>
        </p:nvSpPr>
        <p:spPr>
          <a:xfrm>
            <a:off x="3846444" y="855492"/>
            <a:ext cx="1069681" cy="436460"/>
          </a:xfrm>
          <a:prstGeom prst="wedgeRoundRectCallout">
            <a:avLst>
              <a:gd name="adj1" fmla="val 64424"/>
              <a:gd name="adj2" fmla="val 43263"/>
              <a:gd name="adj3" fmla="val 16667"/>
            </a:avLst>
          </a:prstGeom>
          <a:solidFill>
            <a:srgbClr val="A8DD38"/>
          </a:solidFill>
          <a:ln w="12700">
            <a:solidFill>
              <a:srgbClr val="475B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800" dirty="0">
                <a:latin typeface="Times New Roman" panose="02020603050405020304" pitchFamily="18" charset="0"/>
                <a:cs typeface="Times New Roman" panose="02020603050405020304" pitchFamily="18" charset="0"/>
              </a:rPr>
              <a:t>Unit 1  Preparing for Challenges</a:t>
            </a:r>
            <a:endParaRPr lang="zh-CN" altLang="en-US" sz="800" dirty="0">
              <a:latin typeface="Times New Roman" panose="02020603050405020304" pitchFamily="18" charset="0"/>
              <a:cs typeface="Times New Roman" panose="02020603050405020304" pitchFamily="18" charset="0"/>
            </a:endParaRPr>
          </a:p>
        </p:txBody>
      </p:sp>
      <p:sp>
        <p:nvSpPr>
          <p:cNvPr id="4" name="对话气泡: 圆角矩形 3">
            <a:extLst>
              <a:ext uri="{FF2B5EF4-FFF2-40B4-BE49-F238E27FC236}">
                <a16:creationId xmlns:a16="http://schemas.microsoft.com/office/drawing/2014/main" id="{FF1C17A6-4C92-F975-CEA7-AB364E318619}"/>
              </a:ext>
            </a:extLst>
          </p:cNvPr>
          <p:cNvSpPr/>
          <p:nvPr/>
        </p:nvSpPr>
        <p:spPr>
          <a:xfrm>
            <a:off x="700799" y="2107096"/>
            <a:ext cx="3165192" cy="1212573"/>
          </a:xfrm>
          <a:prstGeom prst="wedgeRoundRectCallout">
            <a:avLst>
              <a:gd name="adj1" fmla="val 57359"/>
              <a:gd name="adj2" fmla="val 41624"/>
              <a:gd name="adj3" fmla="val 16667"/>
            </a:avLst>
          </a:prstGeom>
          <a:solidFill>
            <a:srgbClr val="4F92FF"/>
          </a:solidFill>
          <a:ln w="44450">
            <a:solidFill>
              <a:srgbClr val="4758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700" dirty="0">
                <a:latin typeface="Times New Roman" panose="02020603050405020304" pitchFamily="18" charset="0"/>
                <a:cs typeface="Times New Roman" panose="02020603050405020304" pitchFamily="18" charset="0"/>
              </a:rPr>
              <a:t>Unit 2 Episode 2</a:t>
            </a:r>
          </a:p>
          <a:p>
            <a:r>
              <a:rPr lang="en-US" altLang="zh-CN" sz="2700" dirty="0">
                <a:latin typeface="Times New Roman" panose="02020603050405020304" pitchFamily="18" charset="0"/>
                <a:cs typeface="Times New Roman" panose="02020603050405020304" pitchFamily="18" charset="0"/>
              </a:rPr>
              <a:t>Interview Rehearsal</a:t>
            </a:r>
            <a:endParaRPr lang="zh-CN" alt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55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领航杯开头2">
            <a:hlinkClick r:id="" action="ppaction://media"/>
            <a:extLst>
              <a:ext uri="{FF2B5EF4-FFF2-40B4-BE49-F238E27FC236}">
                <a16:creationId xmlns:a16="http://schemas.microsoft.com/office/drawing/2014/main" id="{7FDA9EFB-7D3C-1D6A-E06E-EADECC6B9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96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22">
            <a:extLst>
              <a:ext uri="{FF2B5EF4-FFF2-40B4-BE49-F238E27FC236}">
                <a16:creationId xmlns:a16="http://schemas.microsoft.com/office/drawing/2014/main" id="{7EA380CF-A4E5-4BB1-8401-99A198A1AC7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123">
            <a:extLst>
              <a:ext uri="{FF2B5EF4-FFF2-40B4-BE49-F238E27FC236}">
                <a16:creationId xmlns:a16="http://schemas.microsoft.com/office/drawing/2014/main" id="{3E35AAF5-C7AF-42A5-9438-59920206692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other-108">
            <a:extLst>
              <a:ext uri="{FF2B5EF4-FFF2-40B4-BE49-F238E27FC236}">
                <a16:creationId xmlns:a16="http://schemas.microsoft.com/office/drawing/2014/main" id="{C04533C5-CA82-4FD1-BDE8-0B6F55D8AA6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144000" cy="5048709"/>
          </a:xfrm>
          <a:prstGeom prst="rect">
            <a:avLst/>
          </a:prstGeom>
        </p:spPr>
      </p:pic>
      <p:pic>
        <p:nvPicPr>
          <p:cNvPr id="11" name="other-109">
            <a:extLst>
              <a:ext uri="{FF2B5EF4-FFF2-40B4-BE49-F238E27FC236}">
                <a16:creationId xmlns:a16="http://schemas.microsoft.com/office/drawing/2014/main" id="{9D65322B-5569-4B7B-AFE5-9CD3F7173915}"/>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0" y="0"/>
            <a:ext cx="9144000" cy="669036"/>
          </a:xfrm>
          <a:prstGeom prst="rect">
            <a:avLst/>
          </a:prstGeom>
        </p:spPr>
      </p:pic>
      <p:pic>
        <p:nvPicPr>
          <p:cNvPr id="13" name="other-110">
            <a:extLst>
              <a:ext uri="{FF2B5EF4-FFF2-40B4-BE49-F238E27FC236}">
                <a16:creationId xmlns:a16="http://schemas.microsoft.com/office/drawing/2014/main" id="{3F244820-0558-4BD6-9233-861ADF41F7ED}"/>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5037082"/>
            <a:ext cx="9144000" cy="106417"/>
          </a:xfrm>
          <a:prstGeom prst="rect">
            <a:avLst/>
          </a:prstGeom>
        </p:spPr>
      </p:pic>
      <p:sp>
        <p:nvSpPr>
          <p:cNvPr id="14" name="text-99">
            <a:extLst>
              <a:ext uri="{FF2B5EF4-FFF2-40B4-BE49-F238E27FC236}">
                <a16:creationId xmlns:a16="http://schemas.microsoft.com/office/drawing/2014/main" id="{FA085AC4-D623-4E43-9117-48A1EDF67864}"/>
              </a:ext>
            </a:extLst>
          </p:cNvPr>
          <p:cNvSpPr txBox="1"/>
          <p:nvPr/>
        </p:nvSpPr>
        <p:spPr>
          <a:xfrm>
            <a:off x="717066" y="94791"/>
            <a:ext cx="6423753"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Interactive Practice with AI</a:t>
            </a:r>
            <a:endParaRPr lang="zh-CN" altLang="en-US" sz="3200" dirty="0"/>
          </a:p>
        </p:txBody>
      </p:sp>
      <p:sp>
        <p:nvSpPr>
          <p:cNvPr id="15" name="text-100">
            <a:extLst>
              <a:ext uri="{FF2B5EF4-FFF2-40B4-BE49-F238E27FC236}">
                <a16:creationId xmlns:a16="http://schemas.microsoft.com/office/drawing/2014/main" id="{441815A7-D31D-4613-BDA1-0A0109386A2D}"/>
              </a:ext>
            </a:extLst>
          </p:cNvPr>
          <p:cNvSpPr txBox="1"/>
          <p:nvPr/>
        </p:nvSpPr>
        <p:spPr>
          <a:xfrm>
            <a:off x="893523" y="3989150"/>
            <a:ext cx="2626821" cy="215444"/>
          </a:xfrm>
          <a:prstGeom prst="rect">
            <a:avLst/>
          </a:prstGeom>
          <a:noFill/>
        </p:spPr>
        <p:txBody>
          <a:bodyPr vert="horz" wrap="square" lIns="0" tIns="0" rIns="0" bIns="0" rtlCol="0" anchor="t">
            <a:spAutoFit/>
          </a:bodyPr>
          <a:lstStyle/>
          <a:p>
            <a:r>
              <a:rPr lang="en-US" altLang="zh-CN" sz="1400" dirty="0">
                <a:solidFill>
                  <a:srgbClr val="F89406"/>
                </a:solidFill>
                <a:latin typeface="Times New Roman" panose="02020603050405020304" pitchFamily="18" charset="0"/>
              </a:rPr>
              <a:t>Scan the QR code to start practicing</a:t>
            </a:r>
            <a:endParaRPr lang="zh-CN" altLang="en-US" sz="1400" dirty="0"/>
          </a:p>
        </p:txBody>
      </p:sp>
      <p:sp>
        <p:nvSpPr>
          <p:cNvPr id="18" name="text-101">
            <a:extLst>
              <a:ext uri="{FF2B5EF4-FFF2-40B4-BE49-F238E27FC236}">
                <a16:creationId xmlns:a16="http://schemas.microsoft.com/office/drawing/2014/main" id="{DD6D5F0F-8089-45F0-BF16-1D3ECCF0B6CF}"/>
              </a:ext>
            </a:extLst>
          </p:cNvPr>
          <p:cNvSpPr txBox="1"/>
          <p:nvPr/>
        </p:nvSpPr>
        <p:spPr>
          <a:xfrm>
            <a:off x="869369" y="927279"/>
            <a:ext cx="3035702" cy="492443"/>
          </a:xfrm>
          <a:prstGeom prst="rect">
            <a:avLst/>
          </a:prstGeom>
          <a:noFill/>
        </p:spPr>
        <p:txBody>
          <a:bodyPr vert="horz" wrap="square" lIns="0" tIns="0" rIns="0" bIns="0" rtlCol="0" anchor="t">
            <a:spAutoFit/>
          </a:bodyPr>
          <a:lstStyle/>
          <a:p>
            <a:r>
              <a:rPr lang="en-US" altLang="zh-CN" sz="3200" dirty="0">
                <a:solidFill>
                  <a:srgbClr val="446CB3"/>
                </a:solidFill>
                <a:latin typeface="Times New Roman" panose="02020603050405020304" pitchFamily="18" charset="0"/>
              </a:rPr>
              <a:t>Interview Master</a:t>
            </a:r>
            <a:endParaRPr lang="zh-CN" altLang="en-US" sz="3200" dirty="0"/>
          </a:p>
        </p:txBody>
      </p:sp>
      <p:pic>
        <p:nvPicPr>
          <p:cNvPr id="20" name="image-125">
            <a:extLst>
              <a:ext uri="{FF2B5EF4-FFF2-40B4-BE49-F238E27FC236}">
                <a16:creationId xmlns:a16="http://schemas.microsoft.com/office/drawing/2014/main" id="{125FCDC3-DA79-4BD4-9643-BF33C9574247}"/>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51418" y="142052"/>
            <a:ext cx="255270" cy="386715"/>
          </a:xfrm>
          <a:prstGeom prst="rect">
            <a:avLst/>
          </a:prstGeom>
        </p:spPr>
      </p:pic>
      <p:pic>
        <p:nvPicPr>
          <p:cNvPr id="22" name="image-126">
            <a:extLst>
              <a:ext uri="{FF2B5EF4-FFF2-40B4-BE49-F238E27FC236}">
                <a16:creationId xmlns:a16="http://schemas.microsoft.com/office/drawing/2014/main" id="{D242504C-AA07-4ADB-9972-468168384CF8}"/>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146860" y="137752"/>
            <a:ext cx="264795" cy="395288"/>
          </a:xfrm>
          <a:prstGeom prst="rect">
            <a:avLst/>
          </a:prstGeom>
        </p:spPr>
      </p:pic>
      <p:pic>
        <p:nvPicPr>
          <p:cNvPr id="24" name="image-127">
            <a:extLst>
              <a:ext uri="{FF2B5EF4-FFF2-40B4-BE49-F238E27FC236}">
                <a16:creationId xmlns:a16="http://schemas.microsoft.com/office/drawing/2014/main" id="{4F0E723F-F5E8-4068-AB16-0D2F25E3FC00}"/>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395542" y="142052"/>
            <a:ext cx="255270" cy="386715"/>
          </a:xfrm>
          <a:prstGeom prst="rect">
            <a:avLst/>
          </a:prstGeom>
        </p:spPr>
      </p:pic>
      <p:pic>
        <p:nvPicPr>
          <p:cNvPr id="26" name="image-128">
            <a:extLst>
              <a:ext uri="{FF2B5EF4-FFF2-40B4-BE49-F238E27FC236}">
                <a16:creationId xmlns:a16="http://schemas.microsoft.com/office/drawing/2014/main" id="{C5A13A71-3990-4EBD-B88F-C985594D88C5}"/>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390983" y="137752"/>
            <a:ext cx="264795" cy="395288"/>
          </a:xfrm>
          <a:prstGeom prst="rect">
            <a:avLst/>
          </a:prstGeom>
        </p:spPr>
      </p:pic>
      <p:sp>
        <p:nvSpPr>
          <p:cNvPr id="3" name="文本框 2">
            <a:extLst>
              <a:ext uri="{FF2B5EF4-FFF2-40B4-BE49-F238E27FC236}">
                <a16:creationId xmlns:a16="http://schemas.microsoft.com/office/drawing/2014/main" id="{93ACEB92-0C2D-2EC6-D1CE-AAE18FE5AF5C}"/>
              </a:ext>
            </a:extLst>
          </p:cNvPr>
          <p:cNvSpPr txBox="1"/>
          <p:nvPr/>
        </p:nvSpPr>
        <p:spPr>
          <a:xfrm>
            <a:off x="3847812" y="927279"/>
            <a:ext cx="5193060" cy="2839752"/>
          </a:xfrm>
          <a:prstGeom prst="rect">
            <a:avLst/>
          </a:prstGeom>
          <a:noFill/>
        </p:spPr>
        <p:txBody>
          <a:bodyPr wrap="square" rtlCol="0">
            <a:spAutoFit/>
          </a:bodyPr>
          <a:lstStyle/>
          <a:p>
            <a:pPr algn="ctr">
              <a:lnSpc>
                <a:spcPct val="115000"/>
              </a:lnSpc>
              <a:spcAft>
                <a:spcPts val="800"/>
              </a:spcAft>
              <a:buNone/>
            </a:pPr>
            <a:r>
              <a:rPr lang="en-US" altLang="zh-CN" sz="2800" kern="100" dirty="0">
                <a:solidFill>
                  <a:srgbClr val="0070C0"/>
                </a:solidFill>
                <a:effectLst/>
                <a:latin typeface="Times New Roman" panose="02020603050405020304" pitchFamily="18" charset="0"/>
                <a:ea typeface="等线" panose="02010600030101010101" pitchFamily="2" charset="-122"/>
                <a:cs typeface="Times New Roman" panose="02020603050405020304" pitchFamily="18" charset="0"/>
              </a:rPr>
              <a:t>Here’s how it works:</a:t>
            </a:r>
            <a:endParaRPr lang="zh-CN" altLang="zh-CN" sz="2800" kern="100" dirty="0">
              <a:solidFill>
                <a:srgbClr val="0070C0"/>
              </a:solidFill>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lnSpc>
                <a:spcPct val="115000"/>
              </a:lnSpc>
              <a:spcAft>
                <a:spcPts val="800"/>
              </a:spcAft>
              <a:buNone/>
              <a:tabLst>
                <a:tab pos="457200" algn="l"/>
              </a:tabLst>
            </a:pPr>
            <a:r>
              <a:rPr lang="en-US" altLang="zh-CN" sz="2000" kern="100" dirty="0">
                <a:ea typeface="等线" panose="02010600030101010101" pitchFamily="2" charset="-122"/>
                <a:cs typeface="Times New Roman" panose="02020603050405020304" pitchFamily="18" charset="0"/>
              </a:rPr>
              <a:t>    </a:t>
            </a:r>
            <a:r>
              <a:rPr lang="en-US" altLang="zh-CN" sz="2000" kern="100" dirty="0">
                <a:latin typeface="Times New Roman" panose="02020603050405020304" pitchFamily="18" charset="0"/>
                <a:ea typeface="等线" panose="02010600030101010101" pitchFamily="2" charset="-122"/>
                <a:cs typeface="Times New Roman" panose="02020603050405020304" pitchFamily="18" charset="0"/>
              </a:rPr>
              <a:t>The AI (Interview Master) will ask you two questions, one of which is, “Why should we hire you?” </a:t>
            </a:r>
            <a:r>
              <a:rPr lang="en-US" altLang="zh-CN" sz="2000" kern="100" dirty="0">
                <a:effectLst/>
                <a:latin typeface="Times New Roman" panose="02020603050405020304" pitchFamily="18" charset="0"/>
                <a:ea typeface="等线" panose="02010600030101010101" pitchFamily="2" charset="-122"/>
                <a:cs typeface="Times New Roman" panose="02020603050405020304" pitchFamily="18" charset="0"/>
              </a:rPr>
              <a:t>After your answer, the AI will give you a score and detailed feedback on your structure, vocabulary, and fluency.</a:t>
            </a:r>
            <a:endParaRPr lang="zh-CN" altLang="zh-CN" sz="2000" kern="100" dirty="0">
              <a:effectLst/>
              <a:latin typeface="Times New Roman" panose="02020603050405020304" pitchFamily="18" charset="0"/>
              <a:ea typeface="等线" panose="02010600030101010101" pitchFamily="2" charset="-122"/>
              <a:cs typeface="Times New Roman" panose="02020603050405020304" pitchFamily="18" charset="0"/>
            </a:endParaRPr>
          </a:p>
          <a:p>
            <a:endParaRPr lang="zh-CN" altLang="en-US" dirty="0"/>
          </a:p>
        </p:txBody>
      </p:sp>
      <p:pic>
        <p:nvPicPr>
          <p:cNvPr id="4" name="图片 3" descr="QR 代码&#10;&#10;AI 生成的内容可能不正确。">
            <a:extLst>
              <a:ext uri="{FF2B5EF4-FFF2-40B4-BE49-F238E27FC236}">
                <a16:creationId xmlns:a16="http://schemas.microsoft.com/office/drawing/2014/main" id="{A0723EB6-3BD3-2DE7-E6FD-E5A084FB8C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629" y="1419722"/>
            <a:ext cx="2438611" cy="2438611"/>
          </a:xfrm>
          <a:prstGeom prst="rect">
            <a:avLst/>
          </a:prstGeom>
        </p:spPr>
      </p:pic>
    </p:spTree>
    <p:extLst>
      <p:ext uri="{BB962C8B-B14F-4D97-AF65-F5344CB8AC3E}">
        <p14:creationId xmlns:p14="http://schemas.microsoft.com/office/powerpoint/2010/main" val="509261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image-80">
            <a:extLst>
              <a:ext uri="{FF2B5EF4-FFF2-40B4-BE49-F238E27FC236}">
                <a16:creationId xmlns:a16="http://schemas.microsoft.com/office/drawing/2014/main" id="{A7CEFB17-B558-4D12-864E-E581FFEACE4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image-81">
            <a:extLst>
              <a:ext uri="{FF2B5EF4-FFF2-40B4-BE49-F238E27FC236}">
                <a16:creationId xmlns:a16="http://schemas.microsoft.com/office/drawing/2014/main" id="{18D0871D-DC1F-4FB3-A2DB-4393C9F5ED8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other-37">
            <a:extLst>
              <a:ext uri="{FF2B5EF4-FFF2-40B4-BE49-F238E27FC236}">
                <a16:creationId xmlns:a16="http://schemas.microsoft.com/office/drawing/2014/main" id="{7946BECA-8AAB-4C80-8A10-88B43D6C731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7197" y="117580"/>
            <a:ext cx="9130143" cy="5133506"/>
          </a:xfrm>
          <a:prstGeom prst="rect">
            <a:avLst/>
          </a:prstGeom>
        </p:spPr>
      </p:pic>
      <p:pic>
        <p:nvPicPr>
          <p:cNvPr id="11" name="other-38">
            <a:extLst>
              <a:ext uri="{FF2B5EF4-FFF2-40B4-BE49-F238E27FC236}">
                <a16:creationId xmlns:a16="http://schemas.microsoft.com/office/drawing/2014/main" id="{5B5A6F0A-85E7-4697-9161-EAC0006AC4D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0" y="0"/>
            <a:ext cx="9144000" cy="669036"/>
          </a:xfrm>
          <a:prstGeom prst="rect">
            <a:avLst/>
          </a:prstGeom>
        </p:spPr>
      </p:pic>
      <p:pic>
        <p:nvPicPr>
          <p:cNvPr id="13" name="other-39">
            <a:extLst>
              <a:ext uri="{FF2B5EF4-FFF2-40B4-BE49-F238E27FC236}">
                <a16:creationId xmlns:a16="http://schemas.microsoft.com/office/drawing/2014/main" id="{A2006E4E-8BFC-4F87-BF3F-DB0CC081B1A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22217" y="5036832"/>
            <a:ext cx="9121783" cy="106417"/>
          </a:xfrm>
          <a:prstGeom prst="rect">
            <a:avLst/>
          </a:prstGeom>
        </p:spPr>
      </p:pic>
      <p:pic>
        <p:nvPicPr>
          <p:cNvPr id="15" name="image-82">
            <a:extLst>
              <a:ext uri="{FF2B5EF4-FFF2-40B4-BE49-F238E27FC236}">
                <a16:creationId xmlns:a16="http://schemas.microsoft.com/office/drawing/2014/main" id="{FE1C0B52-AFBF-4190-B104-DF429D1CE732}"/>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2599535" y="1171575"/>
            <a:ext cx="3496628" cy="3327083"/>
          </a:xfrm>
          <a:prstGeom prst="rect">
            <a:avLst/>
          </a:prstGeom>
        </p:spPr>
      </p:pic>
      <p:pic>
        <p:nvPicPr>
          <p:cNvPr id="17" name="image-83">
            <a:extLst>
              <a:ext uri="{FF2B5EF4-FFF2-40B4-BE49-F238E27FC236}">
                <a16:creationId xmlns:a16="http://schemas.microsoft.com/office/drawing/2014/main" id="{19B7A987-C109-42F3-8BD8-AE52F44FFC21}"/>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709718" y="1325894"/>
            <a:ext cx="221933" cy="223838"/>
          </a:xfrm>
          <a:prstGeom prst="rect">
            <a:avLst/>
          </a:prstGeom>
        </p:spPr>
      </p:pic>
      <p:pic>
        <p:nvPicPr>
          <p:cNvPr id="19" name="image-84">
            <a:extLst>
              <a:ext uri="{FF2B5EF4-FFF2-40B4-BE49-F238E27FC236}">
                <a16:creationId xmlns:a16="http://schemas.microsoft.com/office/drawing/2014/main" id="{BB7C9C48-1423-4C51-A74F-66FA5B70267E}"/>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396885" y="1653024"/>
            <a:ext cx="1393507" cy="683895"/>
          </a:xfrm>
          <a:prstGeom prst="rect">
            <a:avLst/>
          </a:prstGeom>
        </p:spPr>
      </p:pic>
      <p:pic>
        <p:nvPicPr>
          <p:cNvPr id="21" name="image-85">
            <a:extLst>
              <a:ext uri="{FF2B5EF4-FFF2-40B4-BE49-F238E27FC236}">
                <a16:creationId xmlns:a16="http://schemas.microsoft.com/office/drawing/2014/main" id="{5F1C7753-3B9E-4EB5-B601-AF3FABA72BA3}"/>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2283819" y="3400539"/>
            <a:ext cx="1190625" cy="727710"/>
          </a:xfrm>
          <a:prstGeom prst="rect">
            <a:avLst/>
          </a:prstGeom>
        </p:spPr>
      </p:pic>
      <p:pic>
        <p:nvPicPr>
          <p:cNvPr id="23" name="image-86">
            <a:extLst>
              <a:ext uri="{FF2B5EF4-FFF2-40B4-BE49-F238E27FC236}">
                <a16:creationId xmlns:a16="http://schemas.microsoft.com/office/drawing/2014/main" id="{E902393B-44D1-45EC-94F4-8A9184C9657D}"/>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5092270" y="1646193"/>
            <a:ext cx="1753552" cy="721995"/>
          </a:xfrm>
          <a:prstGeom prst="rect">
            <a:avLst/>
          </a:prstGeom>
        </p:spPr>
      </p:pic>
      <p:pic>
        <p:nvPicPr>
          <p:cNvPr id="25" name="image-87">
            <a:extLst>
              <a:ext uri="{FF2B5EF4-FFF2-40B4-BE49-F238E27FC236}">
                <a16:creationId xmlns:a16="http://schemas.microsoft.com/office/drawing/2014/main" id="{E86CFE8E-BE46-40CA-9CD3-06D2C4F2A0F7}"/>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5143728" y="3400539"/>
            <a:ext cx="1985010" cy="727710"/>
          </a:xfrm>
          <a:prstGeom prst="rect">
            <a:avLst/>
          </a:prstGeom>
        </p:spPr>
      </p:pic>
      <p:pic>
        <p:nvPicPr>
          <p:cNvPr id="27" name="other-40">
            <a:extLst>
              <a:ext uri="{FF2B5EF4-FFF2-40B4-BE49-F238E27FC236}">
                <a16:creationId xmlns:a16="http://schemas.microsoft.com/office/drawing/2014/main" id="{97B26B1E-F809-4730-963D-E3438A76B055}"/>
              </a:ext>
            </a:extLst>
          </p:cNvPr>
          <p:cNvPicPr>
            <a:picLocks/>
          </p:cNvPicPr>
          <p:nvPr/>
        </p:nvPicPr>
        <p:blipFill>
          <a:blip r:embed="rId14">
            <a:extLst>
              <a:ext uri="{28A0092B-C50C-407E-A947-70E740481C1C}">
                <a14:useLocalDpi xmlns:a14="http://schemas.microsoft.com/office/drawing/2010/main" val="0"/>
              </a:ext>
            </a:extLst>
          </a:blip>
          <a:stretch>
            <a:fillRect/>
          </a:stretch>
        </p:blipFill>
        <p:spPr>
          <a:xfrm>
            <a:off x="980885" y="1369323"/>
            <a:ext cx="1407795" cy="546735"/>
          </a:xfrm>
          <a:prstGeom prst="rect">
            <a:avLst/>
          </a:prstGeom>
        </p:spPr>
      </p:pic>
      <p:pic>
        <p:nvPicPr>
          <p:cNvPr id="29" name="other-41">
            <a:extLst>
              <a:ext uri="{FF2B5EF4-FFF2-40B4-BE49-F238E27FC236}">
                <a16:creationId xmlns:a16="http://schemas.microsoft.com/office/drawing/2014/main" id="{DA44FD73-6168-4C54-B9DA-BD326EE5926B}"/>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1152480" y="3188449"/>
            <a:ext cx="1262063" cy="546735"/>
          </a:xfrm>
          <a:prstGeom prst="rect">
            <a:avLst/>
          </a:prstGeom>
        </p:spPr>
      </p:pic>
      <p:pic>
        <p:nvPicPr>
          <p:cNvPr id="31" name="other-42">
            <a:extLst>
              <a:ext uri="{FF2B5EF4-FFF2-40B4-BE49-F238E27FC236}">
                <a16:creationId xmlns:a16="http://schemas.microsoft.com/office/drawing/2014/main" id="{CF5E2330-AE70-458F-BD9E-8BE31E1916C7}"/>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6480036" y="1388449"/>
            <a:ext cx="1262063" cy="546735"/>
          </a:xfrm>
          <a:prstGeom prst="rect">
            <a:avLst/>
          </a:prstGeom>
        </p:spPr>
      </p:pic>
      <p:pic>
        <p:nvPicPr>
          <p:cNvPr id="33" name="other-43">
            <a:extLst>
              <a:ext uri="{FF2B5EF4-FFF2-40B4-BE49-F238E27FC236}">
                <a16:creationId xmlns:a16="http://schemas.microsoft.com/office/drawing/2014/main" id="{EFD09246-E2EE-4CB1-BD34-8F0784F5438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6466147" y="3136875"/>
            <a:ext cx="1262063" cy="546735"/>
          </a:xfrm>
          <a:prstGeom prst="rect">
            <a:avLst/>
          </a:prstGeom>
        </p:spPr>
      </p:pic>
      <p:sp>
        <p:nvSpPr>
          <p:cNvPr id="34" name="text-58">
            <a:extLst>
              <a:ext uri="{FF2B5EF4-FFF2-40B4-BE49-F238E27FC236}">
                <a16:creationId xmlns:a16="http://schemas.microsoft.com/office/drawing/2014/main" id="{B4279F92-E4DD-4EA7-919C-CE0908FEFD41}"/>
              </a:ext>
            </a:extLst>
          </p:cNvPr>
          <p:cNvSpPr txBox="1"/>
          <p:nvPr/>
        </p:nvSpPr>
        <p:spPr>
          <a:xfrm>
            <a:off x="846981" y="73823"/>
            <a:ext cx="3862523"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cs typeface="Times New Roman" panose="02020603050405020304" pitchFamily="18" charset="0"/>
              </a:rPr>
              <a:t>The STAR Model</a:t>
            </a:r>
            <a:endParaRPr lang="zh-CN" altLang="en-US" sz="3200" dirty="0"/>
          </a:p>
        </p:txBody>
      </p:sp>
      <p:sp>
        <p:nvSpPr>
          <p:cNvPr id="35" name="text-59">
            <a:extLst>
              <a:ext uri="{FF2B5EF4-FFF2-40B4-BE49-F238E27FC236}">
                <a16:creationId xmlns:a16="http://schemas.microsoft.com/office/drawing/2014/main" id="{A7C0CB3C-B04E-4523-B709-D209223164C0}"/>
              </a:ext>
            </a:extLst>
          </p:cNvPr>
          <p:cNvSpPr txBox="1"/>
          <p:nvPr/>
        </p:nvSpPr>
        <p:spPr>
          <a:xfrm>
            <a:off x="1260488" y="1470189"/>
            <a:ext cx="1501433" cy="704039"/>
          </a:xfrm>
          <a:prstGeom prst="rect">
            <a:avLst/>
          </a:prstGeom>
          <a:noFill/>
        </p:spPr>
        <p:txBody>
          <a:bodyPr vert="horz" lIns="0" tIns="0" rIns="0" bIns="0" rtlCol="0" anchor="t">
            <a:spAutoFit/>
          </a:bodyPr>
          <a:lstStyle/>
          <a:p>
            <a:r>
              <a:rPr lang="en-US" altLang="zh-CN" sz="2775" dirty="0" err="1">
                <a:solidFill>
                  <a:srgbClr val="FFFFFF"/>
                </a:solidFill>
                <a:latin typeface="Times New Roman" panose="02020603050405020304" pitchFamily="18" charset="0"/>
              </a:rPr>
              <a:t>ituation</a:t>
            </a:r>
            <a:endParaRPr lang="en-US" altLang="zh-CN" sz="2775" dirty="0">
              <a:solidFill>
                <a:srgbClr val="FFFFFF"/>
              </a:solidFill>
              <a:latin typeface="Times New Roman" panose="02020603050405020304" pitchFamily="18" charset="0"/>
            </a:endParaRPr>
          </a:p>
          <a:p>
            <a:endParaRPr lang="zh-CN" altLang="en-US" dirty="0"/>
          </a:p>
        </p:txBody>
      </p:sp>
      <p:sp>
        <p:nvSpPr>
          <p:cNvPr id="36" name="text-60">
            <a:extLst>
              <a:ext uri="{FF2B5EF4-FFF2-40B4-BE49-F238E27FC236}">
                <a16:creationId xmlns:a16="http://schemas.microsoft.com/office/drawing/2014/main" id="{2F69C8B3-0141-4B39-9483-CF43B5A16039}"/>
              </a:ext>
            </a:extLst>
          </p:cNvPr>
          <p:cNvSpPr txBox="1"/>
          <p:nvPr/>
        </p:nvSpPr>
        <p:spPr>
          <a:xfrm>
            <a:off x="1045136" y="1459844"/>
            <a:ext cx="265916" cy="403238"/>
          </a:xfrm>
          <a:prstGeom prst="rect">
            <a:avLst/>
          </a:prstGeom>
          <a:noFill/>
        </p:spPr>
        <p:txBody>
          <a:bodyPr vert="horz" lIns="0" tIns="0" rIns="0" bIns="0" rtlCol="0" anchor="t">
            <a:noAutofit/>
          </a:bodyPr>
          <a:lstStyle/>
          <a:p>
            <a:r>
              <a:rPr lang="en-US" altLang="zh-CN" sz="2925" dirty="0">
                <a:solidFill>
                  <a:srgbClr val="F64747"/>
                </a:solidFill>
                <a:latin typeface="Times New Roman" panose="02020603050405020304" pitchFamily="18" charset="0"/>
              </a:rPr>
              <a:t>S</a:t>
            </a:r>
          </a:p>
          <a:p>
            <a:endParaRPr lang="zh-CN" altLang="en-US" dirty="0"/>
          </a:p>
        </p:txBody>
      </p:sp>
      <p:sp>
        <p:nvSpPr>
          <p:cNvPr id="37" name="text-61">
            <a:extLst>
              <a:ext uri="{FF2B5EF4-FFF2-40B4-BE49-F238E27FC236}">
                <a16:creationId xmlns:a16="http://schemas.microsoft.com/office/drawing/2014/main" id="{04E3C2CD-250D-4707-813F-AF7E51BBF712}"/>
              </a:ext>
            </a:extLst>
          </p:cNvPr>
          <p:cNvSpPr txBox="1"/>
          <p:nvPr/>
        </p:nvSpPr>
        <p:spPr>
          <a:xfrm>
            <a:off x="1380463" y="3229936"/>
            <a:ext cx="306444" cy="444222"/>
          </a:xfrm>
          <a:prstGeom prst="rect">
            <a:avLst/>
          </a:prstGeom>
          <a:noFill/>
        </p:spPr>
        <p:txBody>
          <a:bodyPr vert="horz" lIns="0" tIns="0" rIns="0" bIns="0" rtlCol="0" anchor="t">
            <a:noAutofit/>
          </a:bodyPr>
          <a:lstStyle/>
          <a:p>
            <a:r>
              <a:rPr lang="en-US" altLang="zh-CN" sz="2925" b="1" dirty="0">
                <a:solidFill>
                  <a:srgbClr val="446CB3"/>
                </a:solidFill>
                <a:latin typeface="Times New Roman" panose="02020603050405020304" pitchFamily="18" charset="0"/>
              </a:rPr>
              <a:t>T</a:t>
            </a:r>
          </a:p>
          <a:p>
            <a:endParaRPr lang="zh-CN" altLang="en-US" dirty="0"/>
          </a:p>
        </p:txBody>
      </p:sp>
      <p:sp>
        <p:nvSpPr>
          <p:cNvPr id="38" name="text-62">
            <a:extLst>
              <a:ext uri="{FF2B5EF4-FFF2-40B4-BE49-F238E27FC236}">
                <a16:creationId xmlns:a16="http://schemas.microsoft.com/office/drawing/2014/main" id="{287F2A90-92A4-4F4A-88B1-1A26413C4FE4}"/>
              </a:ext>
            </a:extLst>
          </p:cNvPr>
          <p:cNvSpPr txBox="1"/>
          <p:nvPr/>
        </p:nvSpPr>
        <p:spPr>
          <a:xfrm>
            <a:off x="1647332" y="3250719"/>
            <a:ext cx="905571" cy="704039"/>
          </a:xfrm>
          <a:prstGeom prst="rect">
            <a:avLst/>
          </a:prstGeom>
          <a:noFill/>
        </p:spPr>
        <p:txBody>
          <a:bodyPr vert="horz" lIns="0" tIns="0" rIns="0" bIns="0" rtlCol="0" anchor="t">
            <a:spAutoFit/>
          </a:bodyPr>
          <a:lstStyle/>
          <a:p>
            <a:r>
              <a:rPr lang="en-US" altLang="zh-CN" sz="2775">
                <a:solidFill>
                  <a:srgbClr val="FFFFFF"/>
                </a:solidFill>
                <a:latin typeface="Times New Roman" panose="02020603050405020304" pitchFamily="18" charset="0"/>
              </a:rPr>
              <a:t>ask</a:t>
            </a:r>
          </a:p>
          <a:p>
            <a:endParaRPr lang="zh-CN" altLang="en-US"/>
          </a:p>
        </p:txBody>
      </p:sp>
      <p:sp>
        <p:nvSpPr>
          <p:cNvPr id="39" name="text-63">
            <a:extLst>
              <a:ext uri="{FF2B5EF4-FFF2-40B4-BE49-F238E27FC236}">
                <a16:creationId xmlns:a16="http://schemas.microsoft.com/office/drawing/2014/main" id="{6F7DF440-913C-4F97-9C24-E52D1057DA3D}"/>
              </a:ext>
            </a:extLst>
          </p:cNvPr>
          <p:cNvSpPr txBox="1"/>
          <p:nvPr/>
        </p:nvSpPr>
        <p:spPr>
          <a:xfrm>
            <a:off x="6629722" y="1464308"/>
            <a:ext cx="326481" cy="444222"/>
          </a:xfrm>
          <a:prstGeom prst="rect">
            <a:avLst/>
          </a:prstGeom>
          <a:noFill/>
        </p:spPr>
        <p:txBody>
          <a:bodyPr vert="horz" lIns="0" tIns="0" rIns="0" bIns="0" rtlCol="0" anchor="t">
            <a:noAutofit/>
          </a:bodyPr>
          <a:lstStyle/>
          <a:p>
            <a:r>
              <a:rPr lang="en-US" altLang="zh-CN" sz="2925" b="1" dirty="0">
                <a:solidFill>
                  <a:srgbClr val="F89406"/>
                </a:solidFill>
                <a:latin typeface="Times New Roman" panose="02020603050405020304" pitchFamily="18" charset="0"/>
              </a:rPr>
              <a:t>A</a:t>
            </a:r>
          </a:p>
          <a:p>
            <a:endParaRPr lang="zh-CN" altLang="en-US" dirty="0"/>
          </a:p>
        </p:txBody>
      </p:sp>
      <p:sp>
        <p:nvSpPr>
          <p:cNvPr id="40" name="text-64">
            <a:extLst>
              <a:ext uri="{FF2B5EF4-FFF2-40B4-BE49-F238E27FC236}">
                <a16:creationId xmlns:a16="http://schemas.microsoft.com/office/drawing/2014/main" id="{1481D438-B6DC-48D8-AC18-B796B6FFAFCF}"/>
              </a:ext>
            </a:extLst>
          </p:cNvPr>
          <p:cNvSpPr txBox="1"/>
          <p:nvPr/>
        </p:nvSpPr>
        <p:spPr>
          <a:xfrm>
            <a:off x="6924485" y="1474288"/>
            <a:ext cx="1136220" cy="704039"/>
          </a:xfrm>
          <a:prstGeom prst="rect">
            <a:avLst/>
          </a:prstGeom>
          <a:noFill/>
        </p:spPr>
        <p:txBody>
          <a:bodyPr vert="horz" lIns="0" tIns="0" rIns="0" bIns="0" rtlCol="0" anchor="t">
            <a:spAutoFit/>
          </a:bodyPr>
          <a:lstStyle/>
          <a:p>
            <a:r>
              <a:rPr lang="en-US" altLang="zh-CN" sz="2775">
                <a:solidFill>
                  <a:srgbClr val="FFFFFF"/>
                </a:solidFill>
                <a:latin typeface="Times New Roman" panose="02020603050405020304" pitchFamily="18" charset="0"/>
              </a:rPr>
              <a:t>ction</a:t>
            </a:r>
          </a:p>
          <a:p>
            <a:endParaRPr lang="zh-CN" altLang="en-US"/>
          </a:p>
        </p:txBody>
      </p:sp>
      <p:sp>
        <p:nvSpPr>
          <p:cNvPr id="41" name="text-65">
            <a:extLst>
              <a:ext uri="{FF2B5EF4-FFF2-40B4-BE49-F238E27FC236}">
                <a16:creationId xmlns:a16="http://schemas.microsoft.com/office/drawing/2014/main" id="{2E4E1BFF-6137-4677-A468-9758E9F8D3F3}"/>
              </a:ext>
            </a:extLst>
          </p:cNvPr>
          <p:cNvSpPr txBox="1"/>
          <p:nvPr/>
        </p:nvSpPr>
        <p:spPr>
          <a:xfrm>
            <a:off x="6671468" y="3224431"/>
            <a:ext cx="326481" cy="444222"/>
          </a:xfrm>
          <a:prstGeom prst="rect">
            <a:avLst/>
          </a:prstGeom>
          <a:noFill/>
        </p:spPr>
        <p:txBody>
          <a:bodyPr vert="horz" lIns="0" tIns="0" rIns="0" bIns="0" rtlCol="0" anchor="t">
            <a:noAutofit/>
          </a:bodyPr>
          <a:lstStyle/>
          <a:p>
            <a:r>
              <a:rPr lang="en-US" altLang="zh-CN" sz="2925" b="1" dirty="0">
                <a:solidFill>
                  <a:srgbClr val="04C9A9"/>
                </a:solidFill>
                <a:latin typeface="Times New Roman" panose="02020603050405020304" pitchFamily="18" charset="0"/>
              </a:rPr>
              <a:t>R</a:t>
            </a:r>
          </a:p>
          <a:p>
            <a:endParaRPr lang="zh-CN" altLang="en-US" dirty="0"/>
          </a:p>
        </p:txBody>
      </p:sp>
      <p:sp>
        <p:nvSpPr>
          <p:cNvPr id="42" name="text-66">
            <a:extLst>
              <a:ext uri="{FF2B5EF4-FFF2-40B4-BE49-F238E27FC236}">
                <a16:creationId xmlns:a16="http://schemas.microsoft.com/office/drawing/2014/main" id="{66BC5A51-5A1B-4C03-9C9C-87B45D1062BC}"/>
              </a:ext>
            </a:extLst>
          </p:cNvPr>
          <p:cNvSpPr txBox="1"/>
          <p:nvPr/>
        </p:nvSpPr>
        <p:spPr>
          <a:xfrm>
            <a:off x="6960688" y="3254362"/>
            <a:ext cx="1097740" cy="704039"/>
          </a:xfrm>
          <a:prstGeom prst="rect">
            <a:avLst/>
          </a:prstGeom>
          <a:noFill/>
        </p:spPr>
        <p:txBody>
          <a:bodyPr vert="horz" lIns="0" tIns="0" rIns="0" bIns="0" rtlCol="0" anchor="t">
            <a:spAutoFit/>
          </a:bodyPr>
          <a:lstStyle/>
          <a:p>
            <a:r>
              <a:rPr lang="en-US" altLang="zh-CN" sz="2775">
                <a:solidFill>
                  <a:srgbClr val="FFFFFF"/>
                </a:solidFill>
                <a:latin typeface="Times New Roman" panose="02020603050405020304" pitchFamily="18" charset="0"/>
              </a:rPr>
              <a:t>esult</a:t>
            </a:r>
          </a:p>
          <a:p>
            <a:endParaRPr lang="zh-CN" altLang="en-US"/>
          </a:p>
        </p:txBody>
      </p:sp>
      <p:pic>
        <p:nvPicPr>
          <p:cNvPr id="44" name="image-88">
            <a:extLst>
              <a:ext uri="{FF2B5EF4-FFF2-40B4-BE49-F238E27FC236}">
                <a16:creationId xmlns:a16="http://schemas.microsoft.com/office/drawing/2014/main" id="{4A0E2B84-CB43-412E-8B23-F48225962AA4}"/>
              </a:ext>
            </a:extLst>
          </p:cNvPr>
          <p:cNvPicPr>
            <a:picLocks/>
          </p:cNvPicPr>
          <p:nvPr/>
        </p:nvPicPr>
        <p:blipFill>
          <a:blip r:embed="rId17">
            <a:extLst>
              <a:ext uri="{28A0092B-C50C-407E-A947-70E740481C1C}">
                <a14:useLocalDpi xmlns:a14="http://schemas.microsoft.com/office/drawing/2010/main" val="0"/>
              </a:ext>
            </a:extLst>
          </a:blip>
          <a:stretch>
            <a:fillRect/>
          </a:stretch>
        </p:blipFill>
        <p:spPr>
          <a:xfrm>
            <a:off x="226534" y="120386"/>
            <a:ext cx="282892" cy="428625"/>
          </a:xfrm>
          <a:prstGeom prst="rect">
            <a:avLst/>
          </a:prstGeom>
        </p:spPr>
      </p:pic>
      <p:pic>
        <p:nvPicPr>
          <p:cNvPr id="46" name="image-89">
            <a:extLst>
              <a:ext uri="{FF2B5EF4-FFF2-40B4-BE49-F238E27FC236}">
                <a16:creationId xmlns:a16="http://schemas.microsoft.com/office/drawing/2014/main" id="{6A886227-F773-46EB-9DB8-8F97139D0E16}"/>
              </a:ext>
            </a:extLst>
          </p:cNvPr>
          <p:cNvPicPr>
            <a:picLocks/>
          </p:cNvPicPr>
          <p:nvPr/>
        </p:nvPicPr>
        <p:blipFill>
          <a:blip r:embed="rId18">
            <a:extLst>
              <a:ext uri="{28A0092B-C50C-407E-A947-70E740481C1C}">
                <a14:useLocalDpi xmlns:a14="http://schemas.microsoft.com/office/drawing/2010/main" val="0"/>
              </a:ext>
            </a:extLst>
          </a:blip>
          <a:stretch>
            <a:fillRect/>
          </a:stretch>
        </p:blipFill>
        <p:spPr>
          <a:xfrm>
            <a:off x="226534" y="115623"/>
            <a:ext cx="293370" cy="438150"/>
          </a:xfrm>
          <a:prstGeom prst="rect">
            <a:avLst/>
          </a:prstGeom>
        </p:spPr>
      </p:pic>
      <p:pic>
        <p:nvPicPr>
          <p:cNvPr id="48" name="image-90">
            <a:extLst>
              <a:ext uri="{FF2B5EF4-FFF2-40B4-BE49-F238E27FC236}">
                <a16:creationId xmlns:a16="http://schemas.microsoft.com/office/drawing/2014/main" id="{181289D8-C14B-4471-95CE-00F5CF9044DC}"/>
              </a:ext>
            </a:extLst>
          </p:cNvPr>
          <p:cNvPicPr>
            <a:picLocks/>
          </p:cNvPicPr>
          <p:nvPr/>
        </p:nvPicPr>
        <p:blipFill>
          <a:blip r:embed="rId19">
            <a:extLst>
              <a:ext uri="{28A0092B-C50C-407E-A947-70E740481C1C}">
                <a14:useLocalDpi xmlns:a14="http://schemas.microsoft.com/office/drawing/2010/main" val="0"/>
              </a:ext>
            </a:extLst>
          </a:blip>
          <a:stretch>
            <a:fillRect/>
          </a:stretch>
        </p:blipFill>
        <p:spPr>
          <a:xfrm>
            <a:off x="496892" y="120386"/>
            <a:ext cx="282892" cy="428625"/>
          </a:xfrm>
          <a:prstGeom prst="rect">
            <a:avLst/>
          </a:prstGeom>
        </p:spPr>
      </p:pic>
      <p:pic>
        <p:nvPicPr>
          <p:cNvPr id="50" name="image-91">
            <a:extLst>
              <a:ext uri="{FF2B5EF4-FFF2-40B4-BE49-F238E27FC236}">
                <a16:creationId xmlns:a16="http://schemas.microsoft.com/office/drawing/2014/main" id="{0B57906A-7945-47F3-B143-0DDCCA9520B5}"/>
              </a:ext>
            </a:extLst>
          </p:cNvPr>
          <p:cNvPicPr>
            <a:picLocks/>
          </p:cNvPicPr>
          <p:nvPr/>
        </p:nvPicPr>
        <p:blipFill>
          <a:blip r:embed="rId20">
            <a:extLst>
              <a:ext uri="{28A0092B-C50C-407E-A947-70E740481C1C}">
                <a14:useLocalDpi xmlns:a14="http://schemas.microsoft.com/office/drawing/2010/main" val="0"/>
              </a:ext>
            </a:extLst>
          </a:blip>
          <a:stretch>
            <a:fillRect/>
          </a:stretch>
        </p:blipFill>
        <p:spPr>
          <a:xfrm>
            <a:off x="491843" y="115623"/>
            <a:ext cx="293370" cy="438150"/>
          </a:xfrm>
          <a:prstGeom prst="rect">
            <a:avLst/>
          </a:prstGeom>
        </p:spPr>
      </p:pic>
    </p:spTree>
    <p:extLst>
      <p:ext uri="{BB962C8B-B14F-4D97-AF65-F5344CB8AC3E}">
        <p14:creationId xmlns:p14="http://schemas.microsoft.com/office/powerpoint/2010/main" val="114919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6"/>
                                        </p:tgtEl>
                                      </p:cBhvr>
                                    </p:animEffect>
                                    <p:animScale>
                                      <p:cBhvr>
                                        <p:cTn id="7" dur="250" autoRev="1" fill="hold"/>
                                        <p:tgtEl>
                                          <p:spTgt spid="3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7"/>
                                        </p:tgtEl>
                                      </p:cBhvr>
                                    </p:animEffect>
                                    <p:animScale>
                                      <p:cBhvr>
                                        <p:cTn id="12" dur="25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9"/>
                                        </p:tgtEl>
                                      </p:cBhvr>
                                    </p:animEffect>
                                    <p:animScale>
                                      <p:cBhvr>
                                        <p:cTn id="17" dur="250" autoRev="1" fill="hold"/>
                                        <p:tgtEl>
                                          <p:spTgt spid="3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41"/>
                                        </p:tgtEl>
                                      </p:cBhvr>
                                    </p:animEffect>
                                    <p:animScale>
                                      <p:cBhvr>
                                        <p:cTn id="22"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ther-44">
            <a:extLst>
              <a:ext uri="{FF2B5EF4-FFF2-40B4-BE49-F238E27FC236}">
                <a16:creationId xmlns:a16="http://schemas.microsoft.com/office/drawing/2014/main" id="{9D97F7C2-EB92-4E98-8A32-BA3848151EB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804" y="8441"/>
            <a:ext cx="9143196" cy="5135059"/>
          </a:xfrm>
          <a:prstGeom prst="rect">
            <a:avLst/>
          </a:prstGeom>
        </p:spPr>
      </p:pic>
      <p:pic>
        <p:nvPicPr>
          <p:cNvPr id="11" name="other-47">
            <a:extLst>
              <a:ext uri="{FF2B5EF4-FFF2-40B4-BE49-F238E27FC236}">
                <a16:creationId xmlns:a16="http://schemas.microsoft.com/office/drawing/2014/main" id="{EBC2E305-58AA-4EC9-8B95-98B2BDCEE15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04" y="8441"/>
            <a:ext cx="9143196" cy="669036"/>
          </a:xfrm>
          <a:prstGeom prst="rect">
            <a:avLst/>
          </a:prstGeom>
        </p:spPr>
      </p:pic>
      <p:pic>
        <p:nvPicPr>
          <p:cNvPr id="13" name="other-48">
            <a:extLst>
              <a:ext uri="{FF2B5EF4-FFF2-40B4-BE49-F238E27FC236}">
                <a16:creationId xmlns:a16="http://schemas.microsoft.com/office/drawing/2014/main" id="{8E8EE688-698E-40B5-96B8-72C7A8FA17D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5037025"/>
            <a:ext cx="9122718" cy="106417"/>
          </a:xfrm>
          <a:prstGeom prst="rect">
            <a:avLst/>
          </a:prstGeom>
        </p:spPr>
      </p:pic>
      <p:sp>
        <p:nvSpPr>
          <p:cNvPr id="14" name="text-67">
            <a:extLst>
              <a:ext uri="{FF2B5EF4-FFF2-40B4-BE49-F238E27FC236}">
                <a16:creationId xmlns:a16="http://schemas.microsoft.com/office/drawing/2014/main" id="{037CCA40-4946-4A26-A3CB-3E6F7D86B08C}"/>
              </a:ext>
            </a:extLst>
          </p:cNvPr>
          <p:cNvSpPr txBox="1"/>
          <p:nvPr/>
        </p:nvSpPr>
        <p:spPr>
          <a:xfrm>
            <a:off x="822862" y="122628"/>
            <a:ext cx="4044348" cy="492443"/>
          </a:xfrm>
          <a:prstGeom prst="rect">
            <a:avLst/>
          </a:prstGeom>
          <a:noFill/>
        </p:spPr>
        <p:txBody>
          <a:bodyPr vert="horz" wrap="square" lIns="0" tIns="0" rIns="0" bIns="0" rtlCol="0" anchor="t">
            <a:spAutoFit/>
          </a:bodyPr>
          <a:lstStyle/>
          <a:p>
            <a:r>
              <a:rPr lang="en-US" altLang="zh-CN" sz="3200" b="1" spc="338" dirty="0">
                <a:solidFill>
                  <a:srgbClr val="FFFFFF"/>
                </a:solidFill>
                <a:latin typeface="Times New Roman" panose="02020603050405020304" pitchFamily="18" charset="0"/>
              </a:rPr>
              <a:t>The STAR Model</a:t>
            </a:r>
            <a:endParaRPr lang="zh-CN" altLang="en-US" sz="3200" dirty="0"/>
          </a:p>
        </p:txBody>
      </p:sp>
      <p:pic>
        <p:nvPicPr>
          <p:cNvPr id="20" name="other-49">
            <a:extLst>
              <a:ext uri="{FF2B5EF4-FFF2-40B4-BE49-F238E27FC236}">
                <a16:creationId xmlns:a16="http://schemas.microsoft.com/office/drawing/2014/main" id="{337F0149-980E-4B52-8704-F8F8FF1CCDE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777339"/>
            <a:ext cx="1015365" cy="1015365"/>
          </a:xfrm>
          <a:prstGeom prst="rect">
            <a:avLst/>
          </a:prstGeom>
        </p:spPr>
      </p:pic>
      <p:pic>
        <p:nvPicPr>
          <p:cNvPr id="22" name="other-50">
            <a:extLst>
              <a:ext uri="{FF2B5EF4-FFF2-40B4-BE49-F238E27FC236}">
                <a16:creationId xmlns:a16="http://schemas.microsoft.com/office/drawing/2014/main" id="{8C8AD318-8977-4613-BC7D-B208D5E25B3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821283"/>
            <a:ext cx="970598" cy="924877"/>
          </a:xfrm>
          <a:prstGeom prst="rect">
            <a:avLst/>
          </a:prstGeom>
        </p:spPr>
      </p:pic>
      <p:sp>
        <p:nvSpPr>
          <p:cNvPr id="23" name="text-72">
            <a:extLst>
              <a:ext uri="{FF2B5EF4-FFF2-40B4-BE49-F238E27FC236}">
                <a16:creationId xmlns:a16="http://schemas.microsoft.com/office/drawing/2014/main" id="{96FB0066-409E-4CE5-81CF-648820FB2AEF}"/>
              </a:ext>
            </a:extLst>
          </p:cNvPr>
          <p:cNvSpPr txBox="1"/>
          <p:nvPr/>
        </p:nvSpPr>
        <p:spPr>
          <a:xfrm>
            <a:off x="485225" y="1099746"/>
            <a:ext cx="306444" cy="483840"/>
          </a:xfrm>
          <a:prstGeom prst="rect">
            <a:avLst/>
          </a:prstGeom>
          <a:noFill/>
        </p:spPr>
        <p:txBody>
          <a:bodyPr vert="horz" lIns="0" tIns="0" rIns="0" bIns="0" rtlCol="0" anchor="t">
            <a:noAutofit/>
          </a:bodyPr>
          <a:lstStyle/>
          <a:p>
            <a:r>
              <a:rPr lang="en-US" altLang="zh-CN" sz="3450">
                <a:solidFill>
                  <a:srgbClr val="446CB3"/>
                </a:solidFill>
                <a:latin typeface="Times New Roman" panose="02020603050405020304" pitchFamily="18" charset="0"/>
              </a:rPr>
              <a:t>S</a:t>
            </a:r>
          </a:p>
          <a:p>
            <a:endParaRPr lang="zh-CN" altLang="en-US"/>
          </a:p>
        </p:txBody>
      </p:sp>
      <p:pic>
        <p:nvPicPr>
          <p:cNvPr id="27" name="other-52">
            <a:extLst>
              <a:ext uri="{FF2B5EF4-FFF2-40B4-BE49-F238E27FC236}">
                <a16:creationId xmlns:a16="http://schemas.microsoft.com/office/drawing/2014/main" id="{F205072A-0B4E-4924-A704-6ECD114210E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rot="3000">
            <a:off x="96556" y="1821270"/>
            <a:ext cx="1015365" cy="1015365"/>
          </a:xfrm>
          <a:prstGeom prst="rect">
            <a:avLst/>
          </a:prstGeom>
        </p:spPr>
      </p:pic>
      <p:pic>
        <p:nvPicPr>
          <p:cNvPr id="29" name="other-53">
            <a:extLst>
              <a:ext uri="{FF2B5EF4-FFF2-40B4-BE49-F238E27FC236}">
                <a16:creationId xmlns:a16="http://schemas.microsoft.com/office/drawing/2014/main" id="{58B13D57-179B-4928-BF7B-54CA8B62AB6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rot="3000">
            <a:off x="121126" y="1865227"/>
            <a:ext cx="970598" cy="924877"/>
          </a:xfrm>
          <a:prstGeom prst="rect">
            <a:avLst/>
          </a:prstGeom>
        </p:spPr>
      </p:pic>
      <p:sp>
        <p:nvSpPr>
          <p:cNvPr id="30" name="text-73">
            <a:extLst>
              <a:ext uri="{FF2B5EF4-FFF2-40B4-BE49-F238E27FC236}">
                <a16:creationId xmlns:a16="http://schemas.microsoft.com/office/drawing/2014/main" id="{32D9D528-9D10-429E-B859-B8E03E4D3D06}"/>
              </a:ext>
            </a:extLst>
          </p:cNvPr>
          <p:cNvSpPr txBox="1"/>
          <p:nvPr/>
        </p:nvSpPr>
        <p:spPr>
          <a:xfrm rot="3000">
            <a:off x="457716" y="2143405"/>
            <a:ext cx="330352" cy="483840"/>
          </a:xfrm>
          <a:prstGeom prst="rect">
            <a:avLst/>
          </a:prstGeom>
          <a:noFill/>
        </p:spPr>
        <p:txBody>
          <a:bodyPr vert="horz" lIns="0" tIns="0" rIns="0" bIns="0" rtlCol="0" anchor="t">
            <a:noAutofit/>
          </a:bodyPr>
          <a:lstStyle/>
          <a:p>
            <a:r>
              <a:rPr lang="en-US" altLang="zh-CN" sz="3450">
                <a:solidFill>
                  <a:srgbClr val="446CB3"/>
                </a:solidFill>
                <a:latin typeface="Times New Roman" panose="02020603050405020304" pitchFamily="18" charset="0"/>
              </a:rPr>
              <a:t>T</a:t>
            </a:r>
          </a:p>
          <a:p>
            <a:endParaRPr lang="zh-CN" altLang="en-US"/>
          </a:p>
        </p:txBody>
      </p:sp>
      <p:pic>
        <p:nvPicPr>
          <p:cNvPr id="34" name="other-55">
            <a:extLst>
              <a:ext uri="{FF2B5EF4-FFF2-40B4-BE49-F238E27FC236}">
                <a16:creationId xmlns:a16="http://schemas.microsoft.com/office/drawing/2014/main" id="{3FA5AE77-F1DC-4269-8F57-0D719189706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2902359"/>
            <a:ext cx="1015365" cy="1015365"/>
          </a:xfrm>
          <a:prstGeom prst="rect">
            <a:avLst/>
          </a:prstGeom>
        </p:spPr>
      </p:pic>
      <p:pic>
        <p:nvPicPr>
          <p:cNvPr id="36" name="other-56">
            <a:extLst>
              <a:ext uri="{FF2B5EF4-FFF2-40B4-BE49-F238E27FC236}">
                <a16:creationId xmlns:a16="http://schemas.microsoft.com/office/drawing/2014/main" id="{ED561186-6EC7-4950-97AE-41AEE1F5B497}"/>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2946303"/>
            <a:ext cx="970598" cy="924877"/>
          </a:xfrm>
          <a:prstGeom prst="rect">
            <a:avLst/>
          </a:prstGeom>
        </p:spPr>
      </p:pic>
      <p:sp>
        <p:nvSpPr>
          <p:cNvPr id="37" name="text-74">
            <a:extLst>
              <a:ext uri="{FF2B5EF4-FFF2-40B4-BE49-F238E27FC236}">
                <a16:creationId xmlns:a16="http://schemas.microsoft.com/office/drawing/2014/main" id="{E68D6C02-620B-4F88-88A1-0ED375CF86A1}"/>
              </a:ext>
            </a:extLst>
          </p:cNvPr>
          <p:cNvSpPr txBox="1"/>
          <p:nvPr/>
        </p:nvSpPr>
        <p:spPr>
          <a:xfrm>
            <a:off x="443785" y="3223855"/>
            <a:ext cx="379077" cy="483840"/>
          </a:xfrm>
          <a:prstGeom prst="rect">
            <a:avLst/>
          </a:prstGeom>
          <a:noFill/>
        </p:spPr>
        <p:txBody>
          <a:bodyPr vert="horz" lIns="0" tIns="0" rIns="0" bIns="0" rtlCol="0" anchor="t">
            <a:noAutofit/>
          </a:bodyPr>
          <a:lstStyle/>
          <a:p>
            <a:r>
              <a:rPr lang="en-US" altLang="zh-CN" sz="3450">
                <a:solidFill>
                  <a:srgbClr val="446CB3"/>
                </a:solidFill>
                <a:latin typeface="Times New Roman" panose="02020603050405020304" pitchFamily="18" charset="0"/>
              </a:rPr>
              <a:t>A</a:t>
            </a:r>
          </a:p>
          <a:p>
            <a:endParaRPr lang="zh-CN" altLang="en-US"/>
          </a:p>
        </p:txBody>
      </p:sp>
      <p:pic>
        <p:nvPicPr>
          <p:cNvPr id="41" name="other-58">
            <a:extLst>
              <a:ext uri="{FF2B5EF4-FFF2-40B4-BE49-F238E27FC236}">
                <a16:creationId xmlns:a16="http://schemas.microsoft.com/office/drawing/2014/main" id="{039797F8-F652-426B-BF91-67FEA4D3E21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885" y="3964668"/>
            <a:ext cx="1015365" cy="1015365"/>
          </a:xfrm>
          <a:prstGeom prst="rect">
            <a:avLst/>
          </a:prstGeom>
        </p:spPr>
      </p:pic>
      <p:pic>
        <p:nvPicPr>
          <p:cNvPr id="43" name="other-59">
            <a:extLst>
              <a:ext uri="{FF2B5EF4-FFF2-40B4-BE49-F238E27FC236}">
                <a16:creationId xmlns:a16="http://schemas.microsoft.com/office/drawing/2014/main" id="{762F8004-C9D0-4622-AE20-3AD7DE44BD1F}"/>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125476" y="4008612"/>
            <a:ext cx="970598" cy="924877"/>
          </a:xfrm>
          <a:prstGeom prst="rect">
            <a:avLst/>
          </a:prstGeom>
        </p:spPr>
      </p:pic>
      <p:sp>
        <p:nvSpPr>
          <p:cNvPr id="44" name="text-75">
            <a:extLst>
              <a:ext uri="{FF2B5EF4-FFF2-40B4-BE49-F238E27FC236}">
                <a16:creationId xmlns:a16="http://schemas.microsoft.com/office/drawing/2014/main" id="{8306CB56-D327-4C36-A6B0-967961EAA9B1}"/>
              </a:ext>
            </a:extLst>
          </p:cNvPr>
          <p:cNvSpPr txBox="1"/>
          <p:nvPr/>
        </p:nvSpPr>
        <p:spPr>
          <a:xfrm>
            <a:off x="471336" y="4286620"/>
            <a:ext cx="354942" cy="483840"/>
          </a:xfrm>
          <a:prstGeom prst="rect">
            <a:avLst/>
          </a:prstGeom>
          <a:noFill/>
        </p:spPr>
        <p:txBody>
          <a:bodyPr vert="horz" lIns="0" tIns="0" rIns="0" bIns="0" rtlCol="0" anchor="t">
            <a:noAutofit/>
          </a:bodyPr>
          <a:lstStyle/>
          <a:p>
            <a:r>
              <a:rPr lang="en-US" altLang="zh-CN" sz="3450">
                <a:solidFill>
                  <a:srgbClr val="446CB3"/>
                </a:solidFill>
                <a:latin typeface="Times New Roman" panose="02020603050405020304" pitchFamily="18" charset="0"/>
              </a:rPr>
              <a:t>R</a:t>
            </a:r>
          </a:p>
          <a:p>
            <a:endParaRPr lang="zh-CN" altLang="en-US"/>
          </a:p>
        </p:txBody>
      </p:sp>
      <p:sp>
        <p:nvSpPr>
          <p:cNvPr id="47" name="text-76">
            <a:extLst>
              <a:ext uri="{FF2B5EF4-FFF2-40B4-BE49-F238E27FC236}">
                <a16:creationId xmlns:a16="http://schemas.microsoft.com/office/drawing/2014/main" id="{6B73373F-4AB2-4436-8218-585860139FCD}"/>
              </a:ext>
            </a:extLst>
          </p:cNvPr>
          <p:cNvSpPr txBox="1"/>
          <p:nvPr/>
        </p:nvSpPr>
        <p:spPr>
          <a:xfrm>
            <a:off x="1298906" y="837382"/>
            <a:ext cx="7081948" cy="623248"/>
          </a:xfrm>
          <a:prstGeom prst="rect">
            <a:avLst/>
          </a:prstGeom>
          <a:noFill/>
        </p:spPr>
        <p:txBody>
          <a:bodyPr vert="horz" wrap="square" lIns="0" tIns="0" rIns="0" bIns="0" rtlCol="0" anchor="t">
            <a:spAutoFit/>
          </a:bodyPr>
          <a:lstStyle/>
          <a:p>
            <a:r>
              <a:rPr lang="en-US" altLang="zh-CN" sz="2250" dirty="0">
                <a:solidFill>
                  <a:srgbClr val="000000"/>
                </a:solidFill>
                <a:latin typeface="Times New Roman" panose="02020603050405020304" pitchFamily="18" charset="0"/>
              </a:rPr>
              <a:t>Tell the interviewer the SITUATION you were faced with.</a:t>
            </a:r>
          </a:p>
          <a:p>
            <a:endParaRPr lang="zh-CN" altLang="en-US" dirty="0"/>
          </a:p>
        </p:txBody>
      </p:sp>
      <p:sp>
        <p:nvSpPr>
          <p:cNvPr id="48" name="text-77">
            <a:extLst>
              <a:ext uri="{FF2B5EF4-FFF2-40B4-BE49-F238E27FC236}">
                <a16:creationId xmlns:a16="http://schemas.microsoft.com/office/drawing/2014/main" id="{14167146-5BA9-44BB-A719-6042722F62A8}"/>
              </a:ext>
            </a:extLst>
          </p:cNvPr>
          <p:cNvSpPr txBox="1"/>
          <p:nvPr/>
        </p:nvSpPr>
        <p:spPr>
          <a:xfrm>
            <a:off x="4015281" y="852056"/>
            <a:ext cx="1501277" cy="363334"/>
          </a:xfrm>
          <a:prstGeom prst="rect">
            <a:avLst/>
          </a:prstGeom>
          <a:solidFill>
            <a:schemeClr val="accent6"/>
          </a:solidFill>
        </p:spPr>
        <p:txBody>
          <a:bodyPr vert="horz" lIns="0" tIns="0" rIns="0" bIns="0" rtlCol="0" anchor="t">
            <a:noAutofit/>
          </a:bodyPr>
          <a:lstStyle/>
          <a:p>
            <a:r>
              <a:rPr lang="en-US" altLang="zh-CN" sz="2250" u="sng" dirty="0">
                <a:solidFill>
                  <a:srgbClr val="FFFFFF"/>
                </a:solidFill>
                <a:latin typeface="Times New Roman" panose="02020603050405020304" pitchFamily="18" charset="0"/>
              </a:rPr>
              <a:t>SITUATION</a:t>
            </a:r>
          </a:p>
          <a:p>
            <a:endParaRPr lang="zh-CN" altLang="en-US" dirty="0"/>
          </a:p>
        </p:txBody>
      </p:sp>
      <p:pic>
        <p:nvPicPr>
          <p:cNvPr id="4" name="image-72">
            <a:extLst>
              <a:ext uri="{FF2B5EF4-FFF2-40B4-BE49-F238E27FC236}">
                <a16:creationId xmlns:a16="http://schemas.microsoft.com/office/drawing/2014/main" id="{91739E48-8EE2-734F-8826-B67DEB08987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7489" y="142155"/>
            <a:ext cx="303847" cy="453390"/>
          </a:xfrm>
          <a:prstGeom prst="rect">
            <a:avLst/>
          </a:prstGeom>
        </p:spPr>
      </p:pic>
      <p:pic>
        <p:nvPicPr>
          <p:cNvPr id="6" name="image-74">
            <a:extLst>
              <a:ext uri="{FF2B5EF4-FFF2-40B4-BE49-F238E27FC236}">
                <a16:creationId xmlns:a16="http://schemas.microsoft.com/office/drawing/2014/main" id="{A80D1CB0-BEAB-2588-E109-3706172B5CC3}"/>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47671" y="142155"/>
            <a:ext cx="303847" cy="453390"/>
          </a:xfrm>
          <a:prstGeom prst="rect">
            <a:avLst/>
          </a:prstGeom>
        </p:spPr>
      </p:pic>
      <p:pic>
        <p:nvPicPr>
          <p:cNvPr id="8" name="image-88">
            <a:extLst>
              <a:ext uri="{FF2B5EF4-FFF2-40B4-BE49-F238E27FC236}">
                <a16:creationId xmlns:a16="http://schemas.microsoft.com/office/drawing/2014/main" id="{4A0E2B84-CB43-412E-8B23-F48225962AA4}"/>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173427" y="158700"/>
            <a:ext cx="282892" cy="428625"/>
          </a:xfrm>
          <a:prstGeom prst="rect">
            <a:avLst/>
          </a:prstGeom>
        </p:spPr>
      </p:pic>
      <p:pic>
        <p:nvPicPr>
          <p:cNvPr id="10" name="image-90">
            <a:extLst>
              <a:ext uri="{FF2B5EF4-FFF2-40B4-BE49-F238E27FC236}">
                <a16:creationId xmlns:a16="http://schemas.microsoft.com/office/drawing/2014/main" id="{181289D8-C14B-4471-95CE-00F5CF9044DC}"/>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43785" y="158700"/>
            <a:ext cx="282892" cy="428625"/>
          </a:xfrm>
          <a:prstGeom prst="rect">
            <a:avLst/>
          </a:prstGeom>
        </p:spPr>
      </p:pic>
    </p:spTree>
    <p:extLst>
      <p:ext uri="{BB962C8B-B14F-4D97-AF65-F5344CB8AC3E}">
        <p14:creationId xmlns:p14="http://schemas.microsoft.com/office/powerpoint/2010/main" val="30278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1272</Words>
  <Application>Microsoft Office PowerPoint</Application>
  <PresentationFormat>全屏显示(16:9)</PresentationFormat>
  <Paragraphs>220</Paragraphs>
  <Slides>30</Slides>
  <Notes>6</Notes>
  <HiddenSlides>0</HiddenSlides>
  <MMClips>3</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30</vt:i4>
      </vt:variant>
    </vt:vector>
  </HeadingPairs>
  <TitlesOfParts>
    <vt:vector size="36" baseType="lpstr">
      <vt:lpstr>等线</vt:lpstr>
      <vt:lpstr>Times New Roman</vt:lpstr>
      <vt:lpstr>隶书</vt:lpstr>
      <vt:lpstr>等线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广州万彩信息技术有限公司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布丁演示</dc:creator>
  <cp:keywords>https:/buding.show</cp:keywords>
  <cp:lastModifiedBy>spring wang</cp:lastModifiedBy>
  <cp:revision>73</cp:revision>
  <dcterms:created xsi:type="dcterms:W3CDTF">2025-05-13T12:53:10Z</dcterms:created>
  <dcterms:modified xsi:type="dcterms:W3CDTF">2025-06-01T13:16:35Z</dcterms:modified>
</cp:coreProperties>
</file>